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3"/>
  </p:notesMasterIdLst>
  <p:handoutMasterIdLst>
    <p:handoutMasterId r:id="rId114"/>
  </p:handoutMasterIdLst>
  <p:sldIdLst>
    <p:sldId id="1150" r:id="rId2"/>
    <p:sldId id="1396" r:id="rId3"/>
    <p:sldId id="1291" r:id="rId4"/>
    <p:sldId id="1287" r:id="rId5"/>
    <p:sldId id="1388" r:id="rId6"/>
    <p:sldId id="1367" r:id="rId7"/>
    <p:sldId id="1387" r:id="rId8"/>
    <p:sldId id="1406" r:id="rId9"/>
    <p:sldId id="1389" r:id="rId10"/>
    <p:sldId id="1411" r:id="rId11"/>
    <p:sldId id="1407" r:id="rId12"/>
    <p:sldId id="1408" r:id="rId13"/>
    <p:sldId id="1393" r:id="rId14"/>
    <p:sldId id="1409" r:id="rId15"/>
    <p:sldId id="1410" r:id="rId16"/>
    <p:sldId id="1401" r:id="rId17"/>
    <p:sldId id="1399" r:id="rId18"/>
    <p:sldId id="1202" r:id="rId19"/>
    <p:sldId id="1203" r:id="rId20"/>
    <p:sldId id="1355" r:id="rId21"/>
    <p:sldId id="1318" r:id="rId22"/>
    <p:sldId id="1412" r:id="rId23"/>
    <p:sldId id="1413" r:id="rId24"/>
    <p:sldId id="1414" r:id="rId25"/>
    <p:sldId id="1416" r:id="rId26"/>
    <p:sldId id="1417" r:id="rId27"/>
    <p:sldId id="1321" r:id="rId28"/>
    <p:sldId id="1402" r:id="rId29"/>
    <p:sldId id="1325" r:id="rId30"/>
    <p:sldId id="1328" r:id="rId31"/>
    <p:sldId id="1329" r:id="rId32"/>
    <p:sldId id="1330" r:id="rId33"/>
    <p:sldId id="1331" r:id="rId34"/>
    <p:sldId id="1332" r:id="rId35"/>
    <p:sldId id="1333" r:id="rId36"/>
    <p:sldId id="1334" r:id="rId37"/>
    <p:sldId id="1335" r:id="rId38"/>
    <p:sldId id="1336" r:id="rId39"/>
    <p:sldId id="1338" r:id="rId40"/>
    <p:sldId id="1337" r:id="rId41"/>
    <p:sldId id="1339" r:id="rId42"/>
    <p:sldId id="1340" r:id="rId43"/>
    <p:sldId id="1403" r:id="rId44"/>
    <p:sldId id="1342" r:id="rId45"/>
    <p:sldId id="1347" r:id="rId46"/>
    <p:sldId id="1356" r:id="rId47"/>
    <p:sldId id="1345" r:id="rId48"/>
    <p:sldId id="1357" r:id="rId49"/>
    <p:sldId id="1348" r:id="rId50"/>
    <p:sldId id="1349" r:id="rId51"/>
    <p:sldId id="1350" r:id="rId52"/>
    <p:sldId id="1405" r:id="rId53"/>
    <p:sldId id="1404" r:id="rId54"/>
    <p:sldId id="1351" r:id="rId55"/>
    <p:sldId id="1353" r:id="rId56"/>
    <p:sldId id="1358" r:id="rId57"/>
    <p:sldId id="1360" r:id="rId58"/>
    <p:sldId id="1400" r:id="rId59"/>
    <p:sldId id="1271" r:id="rId60"/>
    <p:sldId id="1206" r:id="rId61"/>
    <p:sldId id="1210" r:id="rId62"/>
    <p:sldId id="1212" r:id="rId63"/>
    <p:sldId id="1322" r:id="rId64"/>
    <p:sldId id="1273" r:id="rId65"/>
    <p:sldId id="1222" r:id="rId66"/>
    <p:sldId id="1280" r:id="rId67"/>
    <p:sldId id="1301" r:id="rId68"/>
    <p:sldId id="1224" r:id="rId69"/>
    <p:sldId id="1225" r:id="rId70"/>
    <p:sldId id="1226" r:id="rId71"/>
    <p:sldId id="1227" r:id="rId72"/>
    <p:sldId id="1228" r:id="rId73"/>
    <p:sldId id="1229" r:id="rId74"/>
    <p:sldId id="1230" r:id="rId75"/>
    <p:sldId id="1231" r:id="rId76"/>
    <p:sldId id="1232" r:id="rId77"/>
    <p:sldId id="1362" r:id="rId78"/>
    <p:sldId id="1302" r:id="rId79"/>
    <p:sldId id="1274" r:id="rId80"/>
    <p:sldId id="1233" r:id="rId81"/>
    <p:sldId id="1234" r:id="rId82"/>
    <p:sldId id="1235" r:id="rId83"/>
    <p:sldId id="1282" r:id="rId84"/>
    <p:sldId id="1236" r:id="rId85"/>
    <p:sldId id="1237" r:id="rId86"/>
    <p:sldId id="1239" r:id="rId87"/>
    <p:sldId id="1276" r:id="rId88"/>
    <p:sldId id="1363" r:id="rId89"/>
    <p:sldId id="1364" r:id="rId90"/>
    <p:sldId id="1365" r:id="rId91"/>
    <p:sldId id="1253" r:id="rId92"/>
    <p:sldId id="1368" r:id="rId93"/>
    <p:sldId id="1370" r:id="rId94"/>
    <p:sldId id="1375" r:id="rId95"/>
    <p:sldId id="1371" r:id="rId96"/>
    <p:sldId id="1372" r:id="rId97"/>
    <p:sldId id="1373" r:id="rId98"/>
    <p:sldId id="1374" r:id="rId99"/>
    <p:sldId id="1376" r:id="rId100"/>
    <p:sldId id="1377" r:id="rId101"/>
    <p:sldId id="1398" r:id="rId102"/>
    <p:sldId id="1379" r:id="rId103"/>
    <p:sldId id="1380" r:id="rId104"/>
    <p:sldId id="1381" r:id="rId105"/>
    <p:sldId id="1382" r:id="rId106"/>
    <p:sldId id="1383" r:id="rId107"/>
    <p:sldId id="1397" r:id="rId108"/>
    <p:sldId id="1258" r:id="rId109"/>
    <p:sldId id="1385" r:id="rId110"/>
    <p:sldId id="1267" r:id="rId111"/>
    <p:sldId id="1195" r:id="rId1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100"/>
    <a:srgbClr val="27BBDB"/>
    <a:srgbClr val="A6EDE2"/>
    <a:srgbClr val="9751CB"/>
    <a:srgbClr val="5B7088"/>
    <a:srgbClr val="6C849E"/>
    <a:srgbClr val="AA71D5"/>
    <a:srgbClr val="14ACB4"/>
    <a:srgbClr val="A6BD1D"/>
    <a:srgbClr val="C7E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44" d="100"/>
          <a:sy n="144" d="100"/>
        </p:scale>
        <p:origin x="126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9EEEC-9BBA-473D-9EA8-38F2F24B9D50}" type="datetimeFigureOut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911F0-F0CF-485B-A494-25F4B4E23FB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985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B2E53-C477-40A0-A481-ECD61411A911}" type="datetimeFigureOut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A7DE8-4270-4842-908A-3D8B217379D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28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77676BF9-2CB6-40F8-9BE8-8F19E20C2A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8E521E23-50A9-4AD9-AF45-22B55BEDE0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FBB0A691-8567-4E81-8309-123DC33702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163DAC4-A975-41DD-B3FB-05CD170855C1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>
            <a:extLst>
              <a:ext uri="{FF2B5EF4-FFF2-40B4-BE49-F238E27FC236}">
                <a16:creationId xmlns:a16="http://schemas.microsoft.com/office/drawing/2014/main" id="{564EE02C-2A4D-4291-9C10-FC87ABB2F5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슬라이드 노트 개체 틀 2">
            <a:extLst>
              <a:ext uri="{FF2B5EF4-FFF2-40B4-BE49-F238E27FC236}">
                <a16:creationId xmlns:a16="http://schemas.microsoft.com/office/drawing/2014/main" id="{54BB83D0-37AC-43D8-915E-E26DE0CEC8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588" name="슬라이드 번호 개체 틀 3">
            <a:extLst>
              <a:ext uri="{FF2B5EF4-FFF2-40B4-BE49-F238E27FC236}">
                <a16:creationId xmlns:a16="http://schemas.microsoft.com/office/drawing/2014/main" id="{1AF44E9B-0783-4242-B69F-B1F777A48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DCC5F25-93C1-430D-AC79-C670FB41973C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18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>
            <a:extLst>
              <a:ext uri="{FF2B5EF4-FFF2-40B4-BE49-F238E27FC236}">
                <a16:creationId xmlns:a16="http://schemas.microsoft.com/office/drawing/2014/main" id="{59104B02-152E-415D-86FB-AA6999DAB6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슬라이드 노트 개체 틀 2">
            <a:extLst>
              <a:ext uri="{FF2B5EF4-FFF2-40B4-BE49-F238E27FC236}">
                <a16:creationId xmlns:a16="http://schemas.microsoft.com/office/drawing/2014/main" id="{D1D226BB-B184-42FD-B2E8-B60ED2F3AF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636" name="슬라이드 번호 개체 틀 3">
            <a:extLst>
              <a:ext uri="{FF2B5EF4-FFF2-40B4-BE49-F238E27FC236}">
                <a16:creationId xmlns:a16="http://schemas.microsoft.com/office/drawing/2014/main" id="{E44F7B5B-0934-49DF-BB2D-061E2E52A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9D1550D-0556-40F8-805D-A7D9A56D933E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19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13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>
            <a:extLst>
              <a:ext uri="{FF2B5EF4-FFF2-40B4-BE49-F238E27FC236}">
                <a16:creationId xmlns:a16="http://schemas.microsoft.com/office/drawing/2014/main" id="{5AE5ED88-F8A0-4F0B-BEEA-122B8398F8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슬라이드 노트 개체 틀 2">
            <a:extLst>
              <a:ext uri="{FF2B5EF4-FFF2-40B4-BE49-F238E27FC236}">
                <a16:creationId xmlns:a16="http://schemas.microsoft.com/office/drawing/2014/main" id="{E5590FC4-3E08-477E-B163-70FF06857F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804" name="슬라이드 번호 개체 틀 3">
            <a:extLst>
              <a:ext uri="{FF2B5EF4-FFF2-40B4-BE49-F238E27FC236}">
                <a16:creationId xmlns:a16="http://schemas.microsoft.com/office/drawing/2014/main" id="{6373FC38-0652-487C-8AE8-500327BB6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3AAE4B6-387E-49DA-A184-E62B88B2A5FA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60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395A-942F-42C8-9D9D-4C3941814986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4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756-C254-48AE-9C3F-8DFF9B8DB55D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608C-BDAA-43D5-8405-A75A7641A7EC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21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7F7B9-5ECA-4A99-9A2D-5DB1A5DB262F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53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DAD8-55EB-4CAD-9436-3AB8CA368EC3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2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DBB-C0F2-4795-B4E0-2A3FD301BA64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83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B94C-52C2-432C-A837-98D96576EE49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28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C818-363C-4BD9-9FE8-761B133A5D6C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1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329B-FD69-4FCE-A06D-B71039890B9B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5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C929F-3727-4E0D-8012-80A317097DA2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05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F733-1FE3-4B0D-964E-4FE927ED65D3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76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1FA54-6767-4675-9C63-B885AA32CE0D}" type="datetime1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756B0-7D79-4049-9A15-FAF8D69E6B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90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6FA5D0-BD7B-4A13-B83B-99A2FC710E70}"/>
              </a:ext>
            </a:extLst>
          </p:cNvPr>
          <p:cNvSpPr/>
          <p:nvPr/>
        </p:nvSpPr>
        <p:spPr>
          <a:xfrm>
            <a:off x="17463" y="-14288"/>
            <a:ext cx="9144000" cy="4365626"/>
          </a:xfrm>
          <a:prstGeom prst="rect">
            <a:avLst/>
          </a:prstGeom>
          <a:solidFill>
            <a:srgbClr val="01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52227" name="그림 5">
            <a:extLst>
              <a:ext uri="{FF2B5EF4-FFF2-40B4-BE49-F238E27FC236}">
                <a16:creationId xmlns:a16="http://schemas.microsoft.com/office/drawing/2014/main" id="{7BF36781-F71E-4A26-AAE3-38AC111E3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4"/>
          <a:stretch>
            <a:fillRect/>
          </a:stretch>
        </p:blipFill>
        <p:spPr bwMode="auto">
          <a:xfrm>
            <a:off x="41275" y="703263"/>
            <a:ext cx="44989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76FD1F7-83BC-47AF-AC46-4358145746DF}"/>
              </a:ext>
            </a:extLst>
          </p:cNvPr>
          <p:cNvSpPr>
            <a:spLocks/>
          </p:cNvSpPr>
          <p:nvPr/>
        </p:nvSpPr>
        <p:spPr bwMode="auto">
          <a:xfrm>
            <a:off x="3995738" y="1125538"/>
            <a:ext cx="424815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400" dirty="0">
                <a:solidFill>
                  <a:srgbClr val="8CDFDF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  <a:sym typeface="Open Sans" panose="020B0606030504020204" pitchFamily="34" charset="0"/>
              </a:rPr>
              <a:t>Chapter2.</a:t>
            </a:r>
            <a:r>
              <a:rPr kumimoji="0" lang="ko-KR" altLang="en-US" sz="4400" dirty="0">
                <a:solidFill>
                  <a:srgbClr val="8CDFDF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  <a:sym typeface="Open Sans" panose="020B0606030504020204" pitchFamily="34" charset="0"/>
              </a:rPr>
              <a:t>가상현실을 이용한 세계여행 </a:t>
            </a:r>
            <a:endParaRPr kumimoji="0" lang="en-US" altLang="ko-KR" sz="4400" dirty="0">
              <a:solidFill>
                <a:srgbClr val="8CDFDF"/>
              </a:solidFill>
              <a:latin typeface="helvetica" panose="020B0604020202020204" pitchFamily="34" charset="0"/>
              <a:ea typeface="굴림" panose="020B0600000101010101" pitchFamily="50" charset="-127"/>
              <a:cs typeface="helvetica" panose="020B0604020202020204" pitchFamily="34" charset="0"/>
              <a:sym typeface="Open Sans" panose="020B0606030504020204" pitchFamily="34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C6F1334-CCEB-4833-B881-6795A41F4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075" y="2997200"/>
            <a:ext cx="5224463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.</a:t>
            </a:r>
            <a:endParaRPr kumimoji="0" lang="ko-KR" altLang="en-US" sz="11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8D59C22-5739-4869-BA46-E1313BCDB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913" y="3068638"/>
            <a:ext cx="5224462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Verdana" pitchFamily="34" charset="0"/>
              </a:rPr>
              <a:t>Have a good trip !!</a:t>
            </a:r>
            <a:endParaRPr kumimoji="0" lang="ko-KR" altLang="en-US" sz="1100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1F59BB46-A048-4F9C-9BAD-50C3DF76A12B}"/>
              </a:ext>
            </a:extLst>
          </p:cNvPr>
          <p:cNvSpPr/>
          <p:nvPr/>
        </p:nvSpPr>
        <p:spPr>
          <a:xfrm>
            <a:off x="2111961" y="3128169"/>
            <a:ext cx="3184525" cy="2074863"/>
          </a:xfrm>
          <a:prstGeom prst="wedgeEllipseCallout">
            <a:avLst>
              <a:gd name="adj1" fmla="val 66227"/>
              <a:gd name="adj2" fmla="val 578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latin typeface="+mn-ea"/>
              </a:rPr>
              <a:t>가상현실로 여러 나라로 이동하는 방법을 배워보도록 </a:t>
            </a:r>
            <a:r>
              <a:rPr lang="ko-KR" altLang="en-US" sz="1400" dirty="0" err="1">
                <a:latin typeface="+mn-ea"/>
              </a:rPr>
              <a:t>할께요</a:t>
            </a:r>
            <a:r>
              <a:rPr lang="en-US" altLang="ko-KR" sz="1400" dirty="0">
                <a:latin typeface="+mn-ea"/>
              </a:rPr>
              <a:t>..^^</a:t>
            </a:r>
          </a:p>
          <a:p>
            <a:pPr algn="ctr">
              <a:defRPr/>
            </a:pP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유니티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버전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2021.1.23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제작합니다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1E89F0-E64D-4C8B-846C-0EC658735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66" y="4329933"/>
            <a:ext cx="2135188" cy="2135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44A4D-5BCE-C35E-E152-5410993D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80550-6649-0FBF-4A0E-4CD8B83FBEDC}"/>
              </a:ext>
            </a:extLst>
          </p:cNvPr>
          <p:cNvSpPr txBox="1"/>
          <p:nvPr/>
        </p:nvSpPr>
        <p:spPr>
          <a:xfrm>
            <a:off x="6660232" y="2070303"/>
            <a:ext cx="20740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endParaRPr lang="ko-KR" altLang="en-US" dirty="0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AF47EED-9D49-9640-962C-6844E2BD05BC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D319F-B929-FBF8-E3DA-61F857ED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185" y="1184762"/>
            <a:ext cx="725133" cy="715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8CC569-7ED2-FAB5-9B49-2F17C0906BBE}"/>
              </a:ext>
            </a:extLst>
          </p:cNvPr>
          <p:cNvSpPr/>
          <p:nvPr/>
        </p:nvSpPr>
        <p:spPr bwMode="auto">
          <a:xfrm>
            <a:off x="397772" y="107577"/>
            <a:ext cx="67938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시선 처리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</a:t>
            </a:r>
            <a:r>
              <a:rPr lang="en-US" altLang="ko-KR" sz="3200" dirty="0">
                <a:solidFill>
                  <a:srgbClr val="FF0000"/>
                </a:solidFill>
              </a:rPr>
              <a:t>C#</a:t>
            </a:r>
            <a:r>
              <a:rPr lang="ko-KR" altLang="en-US" sz="3200" dirty="0">
                <a:solidFill>
                  <a:srgbClr val="FF0000"/>
                </a:solidFill>
              </a:rPr>
              <a:t>의 </a:t>
            </a:r>
            <a:r>
              <a:rPr lang="en-US" altLang="ko-KR" sz="3200" dirty="0">
                <a:solidFill>
                  <a:srgbClr val="FF0000"/>
                </a:solidFill>
              </a:rPr>
              <a:t>?</a:t>
            </a:r>
            <a:r>
              <a:rPr lang="ko-KR" altLang="en-US" sz="3200" dirty="0">
                <a:solidFill>
                  <a:srgbClr val="FF0000"/>
                </a:solidFill>
              </a:rPr>
              <a:t>연산자</a:t>
            </a:r>
            <a:r>
              <a:rPr lang="en-US" altLang="ko-KR" sz="3200" dirty="0"/>
              <a:t>)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1234" y="761541"/>
            <a:ext cx="4426212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추가설명</a:t>
            </a:r>
            <a:r>
              <a:rPr lang="en-US" altLang="ko-KR" dirty="0"/>
              <a:t>(</a:t>
            </a:r>
            <a:r>
              <a:rPr lang="en-US" altLang="ko-KR" dirty="0" err="1"/>
              <a:t>c#</a:t>
            </a:r>
            <a:r>
              <a:rPr lang="ko-KR" altLang="en-US" dirty="0"/>
              <a:t>의 </a:t>
            </a:r>
            <a:r>
              <a:rPr lang="en-US" altLang="ko-KR" dirty="0"/>
              <a:t>?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b1 = true;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a1=0;</a:t>
            </a:r>
          </a:p>
          <a:p>
            <a:r>
              <a:rPr lang="en-US" altLang="ko-KR" dirty="0"/>
              <a:t>a1= b1? 1:2;</a:t>
            </a:r>
          </a:p>
          <a:p>
            <a:endParaRPr lang="en-US" altLang="ko-KR" dirty="0"/>
          </a:p>
          <a:p>
            <a:r>
              <a:rPr lang="en-US" altLang="ko-KR" dirty="0"/>
              <a:t>//b1</a:t>
            </a:r>
            <a:r>
              <a:rPr lang="ko-KR" altLang="en-US" dirty="0"/>
              <a:t>의 값이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en-US" altLang="ko-KR" dirty="0"/>
              <a:t>a1</a:t>
            </a:r>
            <a:r>
              <a:rPr lang="ko-KR" altLang="en-US" dirty="0"/>
              <a:t>에는 </a:t>
            </a:r>
            <a:r>
              <a:rPr lang="en-US" altLang="ko-KR" dirty="0"/>
              <a:t>1</a:t>
            </a:r>
            <a:r>
              <a:rPr lang="ko-KR" altLang="en-US" dirty="0"/>
              <a:t>이 할당됨</a:t>
            </a:r>
            <a:endParaRPr lang="en-US" altLang="ko-KR" dirty="0"/>
          </a:p>
          <a:p>
            <a:r>
              <a:rPr lang="en-US" altLang="ko-KR" dirty="0"/>
              <a:t>//</a:t>
            </a:r>
            <a:r>
              <a:rPr lang="en-US" altLang="ko-KR" dirty="0">
                <a:solidFill>
                  <a:srgbClr val="FF0000"/>
                </a:solidFill>
              </a:rPr>
              <a:t>a1 = 1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//b1</a:t>
            </a:r>
            <a:r>
              <a:rPr lang="ko-KR" altLang="en-US" dirty="0"/>
              <a:t>의 값이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/>
              <a:t>a1</a:t>
            </a:r>
            <a:r>
              <a:rPr lang="ko-KR" altLang="en-US" dirty="0"/>
              <a:t>에는 </a:t>
            </a:r>
            <a:r>
              <a:rPr lang="en-US" altLang="ko-KR" dirty="0"/>
              <a:t>2</a:t>
            </a:r>
            <a:r>
              <a:rPr lang="ko-KR" altLang="en-US" dirty="0"/>
              <a:t>가 할당됨</a:t>
            </a:r>
            <a:endParaRPr lang="en-US" altLang="ko-KR" dirty="0"/>
          </a:p>
          <a:p>
            <a:r>
              <a:rPr lang="en-US" altLang="ko-KR" dirty="0"/>
              <a:t>//</a:t>
            </a:r>
            <a:r>
              <a:rPr lang="en-US" altLang="ko-KR" dirty="0">
                <a:solidFill>
                  <a:srgbClr val="FF0000"/>
                </a:solidFill>
              </a:rPr>
              <a:t>a1 = 2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638922" y="4036027"/>
            <a:ext cx="8640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true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9712" y="410808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b1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084168" y="4011544"/>
            <a:ext cx="576064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57446" y="411491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558077" y="4007808"/>
            <a:ext cx="576064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4191" y="413280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&lt;=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33562" y="396419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:</a:t>
            </a:r>
          </a:p>
          <a:p>
            <a:r>
              <a:rPr lang="ko-KR" altLang="en-US" dirty="0"/>
              <a:t>또는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94578" y="41296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>
            <a:off x="4352336" y="4180978"/>
            <a:ext cx="360040" cy="286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010435" y="3649036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b1</a:t>
            </a:r>
            <a:r>
              <a:rPr lang="ko-KR" altLang="en-US" dirty="0"/>
              <a:t>의 값이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6812" y="359382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a1</a:t>
            </a:r>
            <a:r>
              <a:rPr lang="ko-KR" altLang="en-US" dirty="0"/>
              <a:t>에는 </a:t>
            </a:r>
            <a:r>
              <a:rPr lang="en-US" altLang="ko-KR" dirty="0"/>
              <a:t>: </a:t>
            </a:r>
            <a:r>
              <a:rPr lang="ko-KR" altLang="en-US" dirty="0"/>
              <a:t>왼쪽 값이 할당됨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638922" y="5355197"/>
            <a:ext cx="86409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false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79712" y="542725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084168" y="5330714"/>
            <a:ext cx="576064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057446" y="543408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558077" y="5326978"/>
            <a:ext cx="576064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44191" y="545197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&lt;=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33562" y="528336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:</a:t>
            </a:r>
          </a:p>
          <a:p>
            <a:r>
              <a:rPr lang="ko-KR" altLang="en-US" dirty="0"/>
              <a:t>또는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94578" y="544877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3" name="오른쪽 화살표 32"/>
          <p:cNvSpPr/>
          <p:nvPr/>
        </p:nvSpPr>
        <p:spPr>
          <a:xfrm>
            <a:off x="4352336" y="5500148"/>
            <a:ext cx="360040" cy="286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085604" y="4926805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b1</a:t>
            </a:r>
            <a:r>
              <a:rPr lang="ko-KR" altLang="en-US" dirty="0"/>
              <a:t>의 값이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64088" y="4959399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a1</a:t>
            </a:r>
            <a:r>
              <a:rPr lang="ko-KR" altLang="en-US" dirty="0"/>
              <a:t>에는 </a:t>
            </a:r>
            <a:r>
              <a:rPr lang="en-US" altLang="ko-KR" dirty="0"/>
              <a:t>: </a:t>
            </a:r>
            <a:r>
              <a:rPr lang="ko-KR" altLang="en-US" dirty="0"/>
              <a:t>오른쪽 값이 할당됨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5696" y="3501008"/>
            <a:ext cx="6646553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68797" y="4921054"/>
            <a:ext cx="6646553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1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8" grpId="0" animBg="1"/>
      <p:bldP spid="18" grpId="1" animBg="1"/>
      <p:bldP spid="20" grpId="0"/>
      <p:bldP spid="20" grpId="1"/>
      <p:bldP spid="21" grpId="0"/>
      <p:bldP spid="22" grpId="0" animBg="1"/>
      <p:bldP spid="25" grpId="0" animBg="1"/>
      <p:bldP spid="27" grpId="0" animBg="1"/>
      <p:bldP spid="27" grpId="1" animBg="1"/>
      <p:bldP spid="29" grpId="0" animBg="1"/>
      <p:bldP spid="31" grpId="0"/>
      <p:bldP spid="31" grpId="1"/>
      <p:bldP spid="32" grpId="0"/>
      <p:bldP spid="3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9AD6B-40A8-3D72-4073-2A9DBE88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4EE95-F2DE-99B4-51E1-3D430F71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9" y="1206682"/>
            <a:ext cx="3617243" cy="2306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0783DE-D915-364C-0E29-3AAC2A3F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872" y="2492895"/>
            <a:ext cx="3120585" cy="2134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CEA38B-44D8-B95D-FC74-65FE081C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3607230"/>
            <a:ext cx="3316895" cy="2306191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A3450054-2F8C-5EF9-87E6-C6CDFF93156C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82A5-13FA-A13E-9416-C9A323D15C15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ADEEA-D4C2-45BC-2BE8-71CF512593D1}"/>
              </a:ext>
            </a:extLst>
          </p:cNvPr>
          <p:cNvSpPr txBox="1"/>
          <p:nvPr/>
        </p:nvSpPr>
        <p:spPr>
          <a:xfrm>
            <a:off x="5724128" y="181401"/>
            <a:ext cx="2972289" cy="11695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400" dirty="0"/>
              <a:t>실행화면</a:t>
            </a:r>
            <a:endParaRPr lang="en-US" altLang="ko-KR" sz="1400" dirty="0"/>
          </a:p>
          <a:p>
            <a:pPr eaLnBrk="1" latinLnBrk="1" hangingPunct="1">
              <a:defRPr/>
            </a:pPr>
            <a:endParaRPr lang="en-US" altLang="ko-KR" sz="1400" dirty="0"/>
          </a:p>
          <a:p>
            <a:pPr eaLnBrk="1" latinLnBrk="1" hangingPunct="1">
              <a:defRPr/>
            </a:pPr>
            <a:r>
              <a:rPr lang="en-US" altLang="ko-KR" sz="1400" dirty="0"/>
              <a:t>-</a:t>
            </a:r>
            <a:r>
              <a:rPr lang="ko-KR" altLang="en-US" sz="1400" dirty="0"/>
              <a:t>마우스를 </a:t>
            </a:r>
            <a:r>
              <a:rPr lang="en-US" altLang="ko-KR" sz="1400" dirty="0"/>
              <a:t>drag</a:t>
            </a:r>
            <a:r>
              <a:rPr lang="ko-KR" altLang="en-US" sz="1400" dirty="0"/>
              <a:t>하면서 보석을 찾음</a:t>
            </a:r>
            <a:endParaRPr lang="en-US" altLang="ko-KR" sz="1400" dirty="0"/>
          </a:p>
          <a:p>
            <a:pPr eaLnBrk="1" latinLnBrk="1" hangingPunct="1">
              <a:defRPr/>
            </a:pPr>
            <a:r>
              <a:rPr lang="en-US" altLang="ko-KR" sz="1400" dirty="0"/>
              <a:t>-</a:t>
            </a:r>
            <a:r>
              <a:rPr lang="ko-KR" altLang="en-US" sz="1400" dirty="0"/>
              <a:t>보석이 보이면 분홍식으로 변함</a:t>
            </a:r>
            <a:endParaRPr lang="en-US" altLang="ko-KR" sz="1400" dirty="0"/>
          </a:p>
          <a:p>
            <a:pPr eaLnBrk="1" latinLnBrk="1" hangingPunct="1">
              <a:defRPr/>
            </a:pPr>
            <a:r>
              <a:rPr lang="en-US" altLang="ko-KR" sz="1400" dirty="0"/>
              <a:t>-</a:t>
            </a:r>
            <a:r>
              <a:rPr lang="ko-KR" altLang="en-US" sz="1400" dirty="0"/>
              <a:t>두 번째 나라로 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2DF71-72F4-186D-1962-DF1429306516}"/>
              </a:ext>
            </a:extLst>
          </p:cNvPr>
          <p:cNvSpPr txBox="1"/>
          <p:nvPr/>
        </p:nvSpPr>
        <p:spPr>
          <a:xfrm>
            <a:off x="278062" y="3607230"/>
            <a:ext cx="2816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실행화면이 계속 흔들리면</a:t>
            </a:r>
            <a:endParaRPr lang="en-US" altLang="ko-KR" sz="1200" dirty="0"/>
          </a:p>
          <a:p>
            <a:r>
              <a:rPr lang="ko-KR" altLang="en-US" sz="1200" dirty="0"/>
              <a:t>껐다가 </a:t>
            </a:r>
            <a:r>
              <a:rPr lang="en-US" altLang="ko-KR" sz="1200" dirty="0"/>
              <a:t>Sphere1</a:t>
            </a:r>
            <a:r>
              <a:rPr lang="ko-KR" altLang="en-US" sz="1200" dirty="0"/>
              <a:t>을 클릭하고 다시 실행</a:t>
            </a: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EF52F854-E7B2-55FE-404B-544914218807}"/>
              </a:ext>
            </a:extLst>
          </p:cNvPr>
          <p:cNvSpPr/>
          <p:nvPr/>
        </p:nvSpPr>
        <p:spPr>
          <a:xfrm>
            <a:off x="5920901" y="1687631"/>
            <a:ext cx="1313385" cy="1008112"/>
          </a:xfrm>
          <a:prstGeom prst="wedgeEllipseCallout">
            <a:avLst>
              <a:gd name="adj1" fmla="val -73209"/>
              <a:gd name="adj2" fmla="val 774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카메라가 보석을 바라보면 분홍색으로 변함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7C5EAB7E-CF56-2B93-16A0-7B78BB717180}"/>
              </a:ext>
            </a:extLst>
          </p:cNvPr>
          <p:cNvSpPr/>
          <p:nvPr/>
        </p:nvSpPr>
        <p:spPr>
          <a:xfrm>
            <a:off x="7461624" y="1897551"/>
            <a:ext cx="1313385" cy="1008112"/>
          </a:xfrm>
          <a:prstGeom prst="wedgeEllipseCallout">
            <a:avLst>
              <a:gd name="adj1" fmla="val -52131"/>
              <a:gd name="adj2" fmla="val 11825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카메라가 다른 나라로 이동</a:t>
            </a: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C135F653-7B31-CCFD-C8CA-B1E8D8A49B08}"/>
              </a:ext>
            </a:extLst>
          </p:cNvPr>
          <p:cNvSpPr/>
          <p:nvPr/>
        </p:nvSpPr>
        <p:spPr>
          <a:xfrm>
            <a:off x="3471513" y="524604"/>
            <a:ext cx="1313385" cy="1008112"/>
          </a:xfrm>
          <a:prstGeom prst="wedgeEllipseCallout">
            <a:avLst>
              <a:gd name="adj1" fmla="val -73209"/>
              <a:gd name="adj2" fmla="val 774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27864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그룹 1">
            <a:extLst>
              <a:ext uri="{FF2B5EF4-FFF2-40B4-BE49-F238E27FC236}">
                <a16:creationId xmlns:a16="http://schemas.microsoft.com/office/drawing/2014/main" id="{C8B35DA5-258B-4327-A71E-CFD77E466DEA}"/>
              </a:ext>
            </a:extLst>
          </p:cNvPr>
          <p:cNvGrpSpPr>
            <a:grpSpLocks/>
          </p:cNvGrpSpPr>
          <p:nvPr/>
        </p:nvGrpSpPr>
        <p:grpSpPr bwMode="auto">
          <a:xfrm>
            <a:off x="467544" y="1700808"/>
            <a:ext cx="8413750" cy="4462462"/>
            <a:chOff x="849326" y="2744788"/>
            <a:chExt cx="7690801" cy="3422650"/>
          </a:xfrm>
        </p:grpSpPr>
        <p:grpSp>
          <p:nvGrpSpPr>
            <p:cNvPr id="54290" name="Group 16">
              <a:extLst>
                <a:ext uri="{FF2B5EF4-FFF2-40B4-BE49-F238E27FC236}">
                  <a16:creationId xmlns:a16="http://schemas.microsoft.com/office/drawing/2014/main" id="{61F45244-DC0D-418C-AF0C-4FE809AEC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8547" y="2744788"/>
              <a:ext cx="1757559" cy="732631"/>
              <a:chOff x="-204" y="-20"/>
              <a:chExt cx="2952" cy="923"/>
            </a:xfrm>
          </p:grpSpPr>
          <p:sp>
            <p:nvSpPr>
              <p:cNvPr id="2" name="Rectangle 10">
                <a:extLst>
                  <a:ext uri="{FF2B5EF4-FFF2-40B4-BE49-F238E27FC236}">
                    <a16:creationId xmlns:a16="http://schemas.microsoft.com/office/drawing/2014/main" id="{8B19CA31-F8F8-40BA-BA7F-5A91F8E25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4" y="599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309" name="Rectangle 11">
                <a:extLst>
                  <a:ext uri="{FF2B5EF4-FFF2-40B4-BE49-F238E27FC236}">
                    <a16:creationId xmlns:a16="http://schemas.microsoft.com/office/drawing/2014/main" id="{3EE1A15A-8C8A-4859-9BA1-177E1A41D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20"/>
                <a:ext cx="656" cy="486"/>
              </a:xfrm>
              <a:prstGeom prst="rect">
                <a:avLst/>
              </a:prstGeom>
              <a:solidFill>
                <a:srgbClr val="0193BD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4310" name="Group 15">
                <a:extLst>
                  <a:ext uri="{FF2B5EF4-FFF2-40B4-BE49-F238E27FC236}">
                    <a16:creationId xmlns:a16="http://schemas.microsoft.com/office/drawing/2014/main" id="{C1C5AA52-A21D-436F-B255-770DC590FF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" y="109"/>
                <a:ext cx="330" cy="206"/>
                <a:chOff x="16" y="-68"/>
                <a:chExt cx="329" cy="206"/>
              </a:xfrm>
            </p:grpSpPr>
            <p:sp>
              <p:nvSpPr>
                <p:cNvPr id="54311" name="AutoShape 13">
                  <a:extLst>
                    <a:ext uri="{FF2B5EF4-FFF2-40B4-BE49-F238E27FC236}">
                      <a16:creationId xmlns:a16="http://schemas.microsoft.com/office/drawing/2014/main" id="{081ED757-F8C6-4596-BF3B-88E2E5AFB0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80"/>
                  <a:ext cx="329" cy="5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600" h="21600">
                      <a:moveTo>
                        <a:pt x="13951" y="0"/>
                      </a:moveTo>
                      <a:lnTo>
                        <a:pt x="13050" y="0"/>
                      </a:lnTo>
                      <a:lnTo>
                        <a:pt x="13050" y="2400"/>
                      </a:lnTo>
                      <a:lnTo>
                        <a:pt x="8549" y="2400"/>
                      </a:lnTo>
                      <a:lnTo>
                        <a:pt x="8549" y="0"/>
                      </a:lnTo>
                      <a:lnTo>
                        <a:pt x="7649" y="0"/>
                      </a:lnTo>
                      <a:lnTo>
                        <a:pt x="9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20700" y="0"/>
                      </a:lnTo>
                      <a:cubicBezTo>
                        <a:pt x="20700" y="0"/>
                        <a:pt x="13951" y="0"/>
                        <a:pt x="13951" y="0"/>
                      </a:cubicBezTo>
                      <a:close/>
                      <a:moveTo>
                        <a:pt x="13951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4312" name="AutoShape 14">
                  <a:extLst>
                    <a:ext uri="{FF2B5EF4-FFF2-40B4-BE49-F238E27FC236}">
                      <a16:creationId xmlns:a16="http://schemas.microsoft.com/office/drawing/2014/main" id="{6996CF02-BA88-453E-8CBF-492ECA05C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-68"/>
                  <a:ext cx="329" cy="1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8549" y="1879"/>
                      </a:moveTo>
                      <a:lnTo>
                        <a:pt x="13050" y="1879"/>
                      </a:lnTo>
                      <a:lnTo>
                        <a:pt x="13050" y="4697"/>
                      </a:lnTo>
                      <a:lnTo>
                        <a:pt x="8549" y="4697"/>
                      </a:lnTo>
                      <a:cubicBezTo>
                        <a:pt x="8549" y="4697"/>
                        <a:pt x="8549" y="1879"/>
                        <a:pt x="8549" y="1879"/>
                      </a:cubicBezTo>
                      <a:close/>
                      <a:moveTo>
                        <a:pt x="13951" y="4697"/>
                      </a:moveTo>
                      <a:lnTo>
                        <a:pt x="13951" y="0"/>
                      </a:lnTo>
                      <a:lnTo>
                        <a:pt x="7649" y="0"/>
                      </a:lnTo>
                      <a:lnTo>
                        <a:pt x="7649" y="4697"/>
                      </a:lnTo>
                      <a:lnTo>
                        <a:pt x="0" y="4697"/>
                      </a:lnTo>
                      <a:lnTo>
                        <a:pt x="0" y="21600"/>
                      </a:lnTo>
                      <a:lnTo>
                        <a:pt x="900" y="21600"/>
                      </a:lnTo>
                      <a:lnTo>
                        <a:pt x="7649" y="21600"/>
                      </a:lnTo>
                      <a:lnTo>
                        <a:pt x="8549" y="21600"/>
                      </a:lnTo>
                      <a:lnTo>
                        <a:pt x="8549" y="19724"/>
                      </a:lnTo>
                      <a:lnTo>
                        <a:pt x="13050" y="19724"/>
                      </a:lnTo>
                      <a:lnTo>
                        <a:pt x="13050" y="21600"/>
                      </a:lnTo>
                      <a:lnTo>
                        <a:pt x="13951" y="21600"/>
                      </a:lnTo>
                      <a:lnTo>
                        <a:pt x="20700" y="21600"/>
                      </a:lnTo>
                      <a:lnTo>
                        <a:pt x="21600" y="21600"/>
                      </a:lnTo>
                      <a:lnTo>
                        <a:pt x="21600" y="4697"/>
                      </a:lnTo>
                      <a:cubicBezTo>
                        <a:pt x="21600" y="4697"/>
                        <a:pt x="13951" y="4697"/>
                        <a:pt x="13951" y="4697"/>
                      </a:cubicBezTo>
                      <a:close/>
                      <a:moveTo>
                        <a:pt x="13951" y="469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4291" name="Group 23">
              <a:extLst>
                <a:ext uri="{FF2B5EF4-FFF2-40B4-BE49-F238E27FC236}">
                  <a16:creationId xmlns:a16="http://schemas.microsoft.com/office/drawing/2014/main" id="{01843822-983C-420A-9568-5E04ADE55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7819" y="3708393"/>
              <a:ext cx="1757559" cy="1271592"/>
              <a:chOff x="-306" y="-1180"/>
              <a:chExt cx="2952" cy="1602"/>
            </a:xfrm>
          </p:grpSpPr>
          <p:sp>
            <p:nvSpPr>
              <p:cNvPr id="3" name="Rectangle 17">
                <a:extLst>
                  <a:ext uri="{FF2B5EF4-FFF2-40B4-BE49-F238E27FC236}">
                    <a16:creationId xmlns:a16="http://schemas.microsoft.com/office/drawing/2014/main" id="{5A80BA51-D9F0-44F6-91A1-92698EF5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6" y="-586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304" name="Rectangle 18">
                <a:extLst>
                  <a:ext uri="{FF2B5EF4-FFF2-40B4-BE49-F238E27FC236}">
                    <a16:creationId xmlns:a16="http://schemas.microsoft.com/office/drawing/2014/main" id="{66A5C77F-F668-4BD8-A037-72B6EA680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1180"/>
                <a:ext cx="656" cy="487"/>
              </a:xfrm>
              <a:prstGeom prst="rect">
                <a:avLst/>
              </a:prstGeom>
              <a:solidFill>
                <a:srgbClr val="96E1F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4305" name="Group 22">
                <a:extLst>
                  <a:ext uri="{FF2B5EF4-FFF2-40B4-BE49-F238E27FC236}">
                    <a16:creationId xmlns:a16="http://schemas.microsoft.com/office/drawing/2014/main" id="{53C67353-46DA-4692-B413-F89157B7B4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" y="202"/>
                <a:ext cx="380" cy="220"/>
                <a:chOff x="4" y="79"/>
                <a:chExt cx="380" cy="220"/>
              </a:xfrm>
            </p:grpSpPr>
            <p:sp>
              <p:nvSpPr>
                <p:cNvPr id="54306" name="AutoShape 20">
                  <a:extLst>
                    <a:ext uri="{FF2B5EF4-FFF2-40B4-BE49-F238E27FC236}">
                      <a16:creationId xmlns:a16="http://schemas.microsoft.com/office/drawing/2014/main" id="{B7F9777E-CF72-4E1F-81B0-AD062762D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" y="79"/>
                  <a:ext cx="208" cy="84"/>
                </a:xfrm>
                <a:custGeom>
                  <a:avLst/>
                  <a:gdLst>
                    <a:gd name="T0" fmla="*/ 0 w 21531"/>
                    <a:gd name="T1" fmla="*/ 0 h 21506"/>
                    <a:gd name="T2" fmla="*/ 0 w 21531"/>
                    <a:gd name="T3" fmla="*/ 0 h 21506"/>
                    <a:gd name="T4" fmla="*/ 0 w 21531"/>
                    <a:gd name="T5" fmla="*/ 0 h 21506"/>
                    <a:gd name="T6" fmla="*/ 0 w 21531"/>
                    <a:gd name="T7" fmla="*/ 0 h 21506"/>
                    <a:gd name="T8" fmla="*/ 0 w 21531"/>
                    <a:gd name="T9" fmla="*/ 0 h 21506"/>
                    <a:gd name="T10" fmla="*/ 0 w 21531"/>
                    <a:gd name="T11" fmla="*/ 0 h 21506"/>
                    <a:gd name="T12" fmla="*/ 0 w 21531"/>
                    <a:gd name="T13" fmla="*/ 0 h 21506"/>
                    <a:gd name="T14" fmla="*/ 0 w 21531"/>
                    <a:gd name="T15" fmla="*/ 0 h 21506"/>
                    <a:gd name="T16" fmla="*/ 0 w 21531"/>
                    <a:gd name="T17" fmla="*/ 0 h 21506"/>
                    <a:gd name="T18" fmla="*/ 0 w 21531"/>
                    <a:gd name="T19" fmla="*/ 0 h 21506"/>
                    <a:gd name="T20" fmla="*/ 0 w 21531"/>
                    <a:gd name="T21" fmla="*/ 0 h 21506"/>
                    <a:gd name="T22" fmla="*/ 0 w 21531"/>
                    <a:gd name="T23" fmla="*/ 0 h 21506"/>
                    <a:gd name="T24" fmla="*/ 0 w 21531"/>
                    <a:gd name="T25" fmla="*/ 0 h 21506"/>
                    <a:gd name="T26" fmla="*/ 0 w 21531"/>
                    <a:gd name="T27" fmla="*/ 0 h 21506"/>
                    <a:gd name="T28" fmla="*/ 0 w 21531"/>
                    <a:gd name="T29" fmla="*/ 0 h 215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1531" h="21506">
                      <a:moveTo>
                        <a:pt x="704" y="17516"/>
                      </a:moveTo>
                      <a:cubicBezTo>
                        <a:pt x="884" y="17516"/>
                        <a:pt x="1065" y="17424"/>
                        <a:pt x="1202" y="17237"/>
                      </a:cubicBezTo>
                      <a:lnTo>
                        <a:pt x="12118" y="2323"/>
                      </a:lnTo>
                      <a:lnTo>
                        <a:pt x="13544" y="4270"/>
                      </a:lnTo>
                      <a:lnTo>
                        <a:pt x="6540" y="13836"/>
                      </a:lnTo>
                      <a:lnTo>
                        <a:pt x="12158" y="21506"/>
                      </a:lnTo>
                      <a:lnTo>
                        <a:pt x="21531" y="8700"/>
                      </a:lnTo>
                      <a:lnTo>
                        <a:pt x="15914" y="1030"/>
                      </a:lnTo>
                      <a:lnTo>
                        <a:pt x="14538" y="2908"/>
                      </a:lnTo>
                      <a:lnTo>
                        <a:pt x="12617" y="282"/>
                      </a:lnTo>
                      <a:cubicBezTo>
                        <a:pt x="12341" y="-94"/>
                        <a:pt x="11896" y="-94"/>
                        <a:pt x="11620" y="282"/>
                      </a:cubicBezTo>
                      <a:lnTo>
                        <a:pt x="206" y="15875"/>
                      </a:lnTo>
                      <a:cubicBezTo>
                        <a:pt x="-69" y="16251"/>
                        <a:pt x="-69" y="16860"/>
                        <a:pt x="206" y="17237"/>
                      </a:cubicBezTo>
                      <a:cubicBezTo>
                        <a:pt x="344" y="17424"/>
                        <a:pt x="523" y="17516"/>
                        <a:pt x="704" y="17516"/>
                      </a:cubicBezTo>
                      <a:close/>
                      <a:moveTo>
                        <a:pt x="704" y="175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4307" name="AutoShape 21">
                  <a:extLst>
                    <a:ext uri="{FF2B5EF4-FFF2-40B4-BE49-F238E27FC236}">
                      <a16:creationId xmlns:a16="http://schemas.microsoft.com/office/drawing/2014/main" id="{C8452A12-FF72-4F6E-8428-7600067B9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" y="146"/>
                  <a:ext cx="277" cy="1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21600" y="4247"/>
                      </a:moveTo>
                      <a:lnTo>
                        <a:pt x="17359" y="0"/>
                      </a:lnTo>
                      <a:lnTo>
                        <a:pt x="5124" y="12256"/>
                      </a:lnTo>
                      <a:lnTo>
                        <a:pt x="6356" y="13489"/>
                      </a:lnTo>
                      <a:cubicBezTo>
                        <a:pt x="5837" y="13232"/>
                        <a:pt x="5272" y="13101"/>
                        <a:pt x="4707" y="13101"/>
                      </a:cubicBezTo>
                      <a:cubicBezTo>
                        <a:pt x="3752" y="13101"/>
                        <a:pt x="2798" y="13466"/>
                        <a:pt x="2070" y="14197"/>
                      </a:cubicBezTo>
                      <a:cubicBezTo>
                        <a:pt x="1995" y="14270"/>
                        <a:pt x="1923" y="14350"/>
                        <a:pt x="1854" y="14435"/>
                      </a:cubicBezTo>
                      <a:cubicBezTo>
                        <a:pt x="1820" y="14474"/>
                        <a:pt x="1788" y="14517"/>
                        <a:pt x="1756" y="14558"/>
                      </a:cubicBezTo>
                      <a:cubicBezTo>
                        <a:pt x="1720" y="14605"/>
                        <a:pt x="1684" y="14653"/>
                        <a:pt x="1649" y="14703"/>
                      </a:cubicBezTo>
                      <a:cubicBezTo>
                        <a:pt x="1624" y="14739"/>
                        <a:pt x="1598" y="14775"/>
                        <a:pt x="1575" y="14812"/>
                      </a:cubicBezTo>
                      <a:cubicBezTo>
                        <a:pt x="440" y="16519"/>
                        <a:pt x="100" y="19363"/>
                        <a:pt x="0" y="20762"/>
                      </a:cubicBezTo>
                      <a:lnTo>
                        <a:pt x="3488" y="17269"/>
                      </a:lnTo>
                      <a:lnTo>
                        <a:pt x="4240" y="18023"/>
                      </a:lnTo>
                      <a:lnTo>
                        <a:pt x="667" y="21600"/>
                      </a:lnTo>
                      <a:cubicBezTo>
                        <a:pt x="2135" y="21574"/>
                        <a:pt x="5520" y="21307"/>
                        <a:pt x="7343" y="19479"/>
                      </a:cubicBezTo>
                      <a:cubicBezTo>
                        <a:pt x="8504" y="18317"/>
                        <a:pt x="8737" y="16581"/>
                        <a:pt x="8049" y="15185"/>
                      </a:cubicBezTo>
                      <a:lnTo>
                        <a:pt x="9364" y="16503"/>
                      </a:lnTo>
                      <a:cubicBezTo>
                        <a:pt x="9364" y="16503"/>
                        <a:pt x="21600" y="4247"/>
                        <a:pt x="21600" y="4247"/>
                      </a:cubicBezTo>
                      <a:close/>
                      <a:moveTo>
                        <a:pt x="21600" y="424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4292" name="Group 28">
              <a:extLst>
                <a:ext uri="{FF2B5EF4-FFF2-40B4-BE49-F238E27FC236}">
                  <a16:creationId xmlns:a16="http://schemas.microsoft.com/office/drawing/2014/main" id="{20CF385D-4281-4D03-A278-63C32EA771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2711" y="2744788"/>
              <a:ext cx="1758743" cy="773905"/>
              <a:chOff x="-369" y="-20"/>
              <a:chExt cx="2953" cy="975"/>
            </a:xfrm>
          </p:grpSpPr>
          <p:sp>
            <p:nvSpPr>
              <p:cNvPr id="4" name="Rectangle 24">
                <a:extLst>
                  <a:ext uri="{FF2B5EF4-FFF2-40B4-BE49-F238E27FC236}">
                    <a16:creationId xmlns:a16="http://schemas.microsoft.com/office/drawing/2014/main" id="{634B19AD-C725-48AD-AFE5-98EF0E5A2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" y="647"/>
                <a:ext cx="2953" cy="3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/>
                </a:pPr>
                <a:endParaRPr kumimoji="0"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endParaRPr>
              </a:p>
            </p:txBody>
          </p:sp>
          <p:sp>
            <p:nvSpPr>
              <p:cNvPr id="80916" name="Rectangle 25">
                <a:extLst>
                  <a:ext uri="{FF2B5EF4-FFF2-40B4-BE49-F238E27FC236}">
                    <a16:creationId xmlns:a16="http://schemas.microsoft.com/office/drawing/2014/main" id="{F456BA23-F3EA-4472-9031-4EE61026B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" y="-20"/>
                <a:ext cx="655" cy="48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latinLnBrk="1" hangingPunct="1">
                  <a:defRPr/>
                </a:pPr>
                <a:endParaRPr lang="ko-KR" altLang="ko-KR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4302" name="AutoShape 27">
                <a:extLst>
                  <a:ext uri="{FF2B5EF4-FFF2-40B4-BE49-F238E27FC236}">
                    <a16:creationId xmlns:a16="http://schemas.microsoft.com/office/drawing/2014/main" id="{0AC5201A-3E53-4F42-826E-C49AE9F39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82"/>
                <a:ext cx="343" cy="2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1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90" y="14459"/>
                      <a:pt x="18907" y="13733"/>
                      <a:pt x="19121" y="12960"/>
                    </a:cubicBezTo>
                    <a:cubicBezTo>
                      <a:pt x="19121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4293" name="Group 33">
              <a:extLst>
                <a:ext uri="{FF2B5EF4-FFF2-40B4-BE49-F238E27FC236}">
                  <a16:creationId xmlns:a16="http://schemas.microsoft.com/office/drawing/2014/main" id="{332AE6D5-8B55-4D97-A8F2-FA7DF3D49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385" y="3709983"/>
              <a:ext cx="1758742" cy="711201"/>
              <a:chOff x="-69" y="-1178"/>
              <a:chExt cx="2953" cy="896"/>
            </a:xfrm>
          </p:grpSpPr>
          <p:sp>
            <p:nvSpPr>
              <p:cNvPr id="59407" name="Rectangle 29">
                <a:extLst>
                  <a:ext uri="{FF2B5EF4-FFF2-40B4-BE49-F238E27FC236}">
                    <a16:creationId xmlns:a16="http://schemas.microsoft.com/office/drawing/2014/main" id="{DA0FB220-EF63-4333-ADB6-7B6E7D4C2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" y="-586"/>
                <a:ext cx="2953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298" name="Rectangle 30">
                <a:extLst>
                  <a:ext uri="{FF2B5EF4-FFF2-40B4-BE49-F238E27FC236}">
                    <a16:creationId xmlns:a16="http://schemas.microsoft.com/office/drawing/2014/main" id="{57D3FB90-CFD2-49E8-A027-1B501DBB3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" y="-1178"/>
                <a:ext cx="658" cy="485"/>
              </a:xfrm>
              <a:prstGeom prst="rect">
                <a:avLst/>
              </a:prstGeom>
              <a:solidFill>
                <a:srgbClr val="8CDFD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4299" name="AutoShape 32">
                <a:extLst>
                  <a:ext uri="{FF2B5EF4-FFF2-40B4-BE49-F238E27FC236}">
                    <a16:creationId xmlns:a16="http://schemas.microsoft.com/office/drawing/2014/main" id="{6AFF4AC5-40F6-4D4F-B0BD-01DAC7A4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" y="-1041"/>
                <a:ext cx="357" cy="2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4294" name="Group 1">
              <a:extLst>
                <a:ext uri="{FF2B5EF4-FFF2-40B4-BE49-F238E27FC236}">
                  <a16:creationId xmlns:a16="http://schemas.microsoft.com/office/drawing/2014/main" id="{C6E9AFAA-4D94-43D4-9256-444661B34A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26" y="2744788"/>
              <a:ext cx="3505199" cy="3422650"/>
              <a:chOff x="1011720" y="2058590"/>
              <a:chExt cx="2902744" cy="2566988"/>
            </a:xfrm>
          </p:grpSpPr>
          <p:sp>
            <p:nvSpPr>
              <p:cNvPr id="54295" name="AutoShape 7">
                <a:extLst>
                  <a:ext uri="{FF2B5EF4-FFF2-40B4-BE49-F238E27FC236}">
                    <a16:creationId xmlns:a16="http://schemas.microsoft.com/office/drawing/2014/main" id="{418377AA-2FF1-4A3C-B83F-BE52A3D92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20" y="2058590"/>
                <a:ext cx="2902744" cy="25669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0 h 21600"/>
                  <a:gd name="T4" fmla="*/ 0 w 21600"/>
                  <a:gd name="T5" fmla="*/ 0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2147483646 w 21600"/>
                  <a:gd name="T17" fmla="*/ 2147483646 h 21600"/>
                  <a:gd name="T18" fmla="*/ 2147483646 w 21600"/>
                  <a:gd name="T19" fmla="*/ 2147483646 h 21600"/>
                  <a:gd name="T20" fmla="*/ 2147483646 w 21600"/>
                  <a:gd name="T21" fmla="*/ 2147483646 h 21600"/>
                  <a:gd name="T22" fmla="*/ 2147483646 w 21600"/>
                  <a:gd name="T23" fmla="*/ 2147483646 h 21600"/>
                  <a:gd name="T24" fmla="*/ 2147483646 w 21600"/>
                  <a:gd name="T25" fmla="*/ 2147483646 h 21600"/>
                  <a:gd name="T26" fmla="*/ 2147483646 w 21600"/>
                  <a:gd name="T27" fmla="*/ 2147483646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8C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  <p:sp>
            <p:nvSpPr>
              <p:cNvPr id="66575" name="Rectangle 34">
                <a:extLst>
                  <a:ext uri="{FF2B5EF4-FFF2-40B4-BE49-F238E27FC236}">
                    <a16:creationId xmlns:a16="http://schemas.microsoft.com/office/drawing/2014/main" id="{3D8789D5-C9D6-42A2-9B73-A08593BDD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199" y="2151736"/>
                <a:ext cx="2720622" cy="1819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34290" tIns="17145" rIns="34290" bIns="17145"/>
              <a:lstStyle>
                <a:lvl1pPr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9BCCBD-2C6A-4775-8A4C-D87E32270A52}"/>
              </a:ext>
            </a:extLst>
          </p:cNvPr>
          <p:cNvSpPr/>
          <p:nvPr/>
        </p:nvSpPr>
        <p:spPr bwMode="auto">
          <a:xfrm>
            <a:off x="650307" y="2167157"/>
            <a:ext cx="3273621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III.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가상현실을 이용한 세계여행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응용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E5AF344D-F907-4854-A3D0-95683356D231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4289" name="슬라이드 번호 개체 틀 4">
            <a:extLst>
              <a:ext uri="{FF2B5EF4-FFF2-40B4-BE49-F238E27FC236}">
                <a16:creationId xmlns:a16="http://schemas.microsoft.com/office/drawing/2014/main" id="{D1AC787F-0AFF-479E-9C93-CFDF1CCA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A17E53-7775-4E5D-B7DE-8EFF3541A7D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970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A31C1B-4591-D5B8-AC46-26A61579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4CBF6-C3D1-51C5-6B83-E66A14DE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14106"/>
            <a:ext cx="5667375" cy="3867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4284A1-8F8A-351C-DA50-0338C7E8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68" y="3119437"/>
            <a:ext cx="8267700" cy="341947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50639CC-B957-B018-59A5-7953A1C93B08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29F672-42EB-6B12-315A-FB6FCDBFE546}"/>
              </a:ext>
            </a:extLst>
          </p:cNvPr>
          <p:cNvSpPr/>
          <p:nvPr/>
        </p:nvSpPr>
        <p:spPr bwMode="auto">
          <a:xfrm>
            <a:off x="254011" y="116632"/>
            <a:ext cx="57368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나라의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treasure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생성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BF4F6-0618-F318-4C74-C74FA29BCB5C}"/>
              </a:ext>
            </a:extLst>
          </p:cNvPr>
          <p:cNvSpPr/>
          <p:nvPr/>
        </p:nvSpPr>
        <p:spPr>
          <a:xfrm>
            <a:off x="755576" y="1612343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4BA19-E174-2008-C2FB-8FA7475C22DB}"/>
              </a:ext>
            </a:extLst>
          </p:cNvPr>
          <p:cNvSpPr/>
          <p:nvPr/>
        </p:nvSpPr>
        <p:spPr>
          <a:xfrm>
            <a:off x="1691680" y="2828862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CC28F976-72D0-BB8D-61BA-CA848814ECA7}"/>
              </a:ext>
            </a:extLst>
          </p:cNvPr>
          <p:cNvSpPr/>
          <p:nvPr/>
        </p:nvSpPr>
        <p:spPr>
          <a:xfrm>
            <a:off x="1651918" y="640527"/>
            <a:ext cx="1983978" cy="877294"/>
          </a:xfrm>
          <a:prstGeom prst="wedgeEllipseCallout">
            <a:avLst>
              <a:gd name="adj1" fmla="val -38592"/>
              <a:gd name="adj2" fmla="val 6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두 번째 나라에서 첫 번째 나라로 이동하기 위한 보석을 생성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6FB53D1-C4F8-DCCD-B02E-7692D84A69DE}"/>
              </a:ext>
            </a:extLst>
          </p:cNvPr>
          <p:cNvSpPr/>
          <p:nvPr/>
        </p:nvSpPr>
        <p:spPr>
          <a:xfrm>
            <a:off x="3059100" y="2977767"/>
            <a:ext cx="432048" cy="456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6098B3-C10E-4ED1-BDD4-3514DEE874A2}"/>
              </a:ext>
            </a:extLst>
          </p:cNvPr>
          <p:cNvSpPr/>
          <p:nvPr/>
        </p:nvSpPr>
        <p:spPr>
          <a:xfrm>
            <a:off x="854435" y="5159642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B49FE0-469F-133C-2873-4F84853184D4}"/>
              </a:ext>
            </a:extLst>
          </p:cNvPr>
          <p:cNvSpPr/>
          <p:nvPr/>
        </p:nvSpPr>
        <p:spPr>
          <a:xfrm>
            <a:off x="6948326" y="4241500"/>
            <a:ext cx="1879042" cy="3397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34364409-CD2A-0832-57D6-0F023CB0E3FE}"/>
              </a:ext>
            </a:extLst>
          </p:cNvPr>
          <p:cNvSpPr/>
          <p:nvPr/>
        </p:nvSpPr>
        <p:spPr>
          <a:xfrm>
            <a:off x="7113339" y="3218851"/>
            <a:ext cx="908224" cy="877294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Treasure(1)</a:t>
            </a:r>
            <a:r>
              <a:rPr lang="ko-KR" altLang="en-US" sz="1050" dirty="0"/>
              <a:t>의 </a:t>
            </a:r>
            <a:r>
              <a:rPr lang="en-US" altLang="ko-KR" sz="1050" dirty="0"/>
              <a:t>x</a:t>
            </a:r>
            <a:r>
              <a:rPr lang="ko-KR" altLang="en-US" sz="1050" dirty="0"/>
              <a:t>축 위치 변경</a:t>
            </a:r>
          </a:p>
        </p:txBody>
      </p:sp>
    </p:spTree>
    <p:extLst>
      <p:ext uri="{BB962C8B-B14F-4D97-AF65-F5344CB8AC3E}">
        <p14:creationId xmlns:p14="http://schemas.microsoft.com/office/powerpoint/2010/main" val="212863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D6D769-F403-2769-CF39-E9011501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AD49F4D-333E-5805-3252-032FAE46584C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A87166-AEE3-A016-5D9C-23C836B86D1A}"/>
              </a:ext>
            </a:extLst>
          </p:cNvPr>
          <p:cNvSpPr/>
          <p:nvPr/>
        </p:nvSpPr>
        <p:spPr bwMode="auto">
          <a:xfrm>
            <a:off x="107504" y="294193"/>
            <a:ext cx="925606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나라에서 첫 번째 나라로 이동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변수 연결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)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609DD6-DA48-4302-4B62-E4566715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844824"/>
            <a:ext cx="8248650" cy="35718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3ADD0-19AA-E251-9B84-A86B1DDDAD5D}"/>
              </a:ext>
            </a:extLst>
          </p:cNvPr>
          <p:cNvSpPr/>
          <p:nvPr/>
        </p:nvSpPr>
        <p:spPr>
          <a:xfrm>
            <a:off x="899592" y="4005064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2D3BB-CEFD-F263-9670-EF0C9FC5EA74}"/>
              </a:ext>
            </a:extLst>
          </p:cNvPr>
          <p:cNvSpPr txBox="1"/>
          <p:nvPr/>
        </p:nvSpPr>
        <p:spPr>
          <a:xfrm>
            <a:off x="7542212" y="4185465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25100"/>
                </a:solidFill>
              </a:rPr>
              <a:t>?</a:t>
            </a:r>
            <a:endParaRPr lang="ko-KR" altLang="en-US" sz="1400" dirty="0">
              <a:solidFill>
                <a:srgbClr val="E25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04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66A729-9ABF-90CF-5694-F1D1261B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30D895BA-AC22-8177-E06A-7269898549BE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B8B45F-BFA0-6D46-2B34-D03FCE3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619250"/>
            <a:ext cx="8324850" cy="3619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E1F324-C0F6-2390-C0BB-5B2E4F6E4356}"/>
              </a:ext>
            </a:extLst>
          </p:cNvPr>
          <p:cNvSpPr/>
          <p:nvPr/>
        </p:nvSpPr>
        <p:spPr>
          <a:xfrm>
            <a:off x="899592" y="3962478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5C9D8-FCEC-766D-C866-BEBCC040529D}"/>
              </a:ext>
            </a:extLst>
          </p:cNvPr>
          <p:cNvSpPr txBox="1"/>
          <p:nvPr/>
        </p:nvSpPr>
        <p:spPr>
          <a:xfrm>
            <a:off x="7542212" y="3985319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25100"/>
                </a:solidFill>
              </a:rPr>
              <a:t>?</a:t>
            </a:r>
            <a:endParaRPr lang="ko-KR" altLang="en-US" sz="1400" dirty="0">
              <a:solidFill>
                <a:srgbClr val="E251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B90A3-B55E-BA29-8FC9-CF2B450148B7}"/>
              </a:ext>
            </a:extLst>
          </p:cNvPr>
          <p:cNvSpPr/>
          <p:nvPr/>
        </p:nvSpPr>
        <p:spPr bwMode="auto">
          <a:xfrm>
            <a:off x="107504" y="294193"/>
            <a:ext cx="925606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나라에서 첫 번째 나라로 이동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변수 연결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)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07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4E03C7-D83A-6745-06A1-471C4C17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9162271-E334-6E85-7BD9-6BB1672D27FD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26603F-760D-C25E-6DB4-DC39BB27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4" y="2132856"/>
            <a:ext cx="8229600" cy="3505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21AA71-7121-A3D2-F15F-0AC992CFC91D}"/>
              </a:ext>
            </a:extLst>
          </p:cNvPr>
          <p:cNvSpPr/>
          <p:nvPr/>
        </p:nvSpPr>
        <p:spPr>
          <a:xfrm>
            <a:off x="899592" y="4509120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D58DC-416B-8135-B07E-5124B6AFCD00}"/>
              </a:ext>
            </a:extLst>
          </p:cNvPr>
          <p:cNvSpPr txBox="1"/>
          <p:nvPr/>
        </p:nvSpPr>
        <p:spPr>
          <a:xfrm>
            <a:off x="7308304" y="4417367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25100"/>
                </a:solidFill>
              </a:rPr>
              <a:t>?</a:t>
            </a:r>
            <a:endParaRPr lang="ko-KR" altLang="en-US" sz="1400" dirty="0">
              <a:solidFill>
                <a:srgbClr val="E251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EC7515-4AF7-1569-F00D-74A36BB756C2}"/>
              </a:ext>
            </a:extLst>
          </p:cNvPr>
          <p:cNvSpPr/>
          <p:nvPr/>
        </p:nvSpPr>
        <p:spPr bwMode="auto">
          <a:xfrm>
            <a:off x="107504" y="294193"/>
            <a:ext cx="925606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나라에서 첫 번째 나라로 이동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변수 연결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)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98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1B97CF-08B9-E996-6A8B-8AC4C7A9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F15D55-0A0E-3DE1-98C5-82F5D8CE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6" y="1299296"/>
            <a:ext cx="2439709" cy="22013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EBFC96-4F2B-9FFC-7B0F-FB795D445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1301707"/>
            <a:ext cx="2289091" cy="2129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9E8018-FB0F-2067-94B2-E2F7CBA79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3810536"/>
            <a:ext cx="2405128" cy="23506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2B3725-A0EA-3DA1-F996-1D6FAF8D3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76" y="3810536"/>
            <a:ext cx="2622902" cy="2350604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CE5246B-7420-FD48-8648-2072FC0BF89A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F92C8-9B19-3D5B-BF9C-B2B6504B8745}"/>
              </a:ext>
            </a:extLst>
          </p:cNvPr>
          <p:cNvSpPr/>
          <p:nvPr/>
        </p:nvSpPr>
        <p:spPr bwMode="auto">
          <a:xfrm>
            <a:off x="251520" y="404664"/>
            <a:ext cx="72747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첫 번째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-&gt;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두번째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-&gt;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첫번째 나라간 여행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9" name="실행동영상 (2)">
            <a:hlinkClick r:id="" action="ppaction://media"/>
            <a:extLst>
              <a:ext uri="{FF2B5EF4-FFF2-40B4-BE49-F238E27FC236}">
                <a16:creationId xmlns:a16="http://schemas.microsoft.com/office/drawing/2014/main" id="{CFA0BED9-89E6-C4A3-65D7-962943A2C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4763" y="2132856"/>
            <a:ext cx="3039664" cy="3163732"/>
          </a:xfrm>
          <a:prstGeom prst="rect">
            <a:avLst/>
          </a:prstGeom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7C173AC0-CDCD-29EB-5469-5C4007A1106E}"/>
              </a:ext>
            </a:extLst>
          </p:cNvPr>
          <p:cNvSpPr/>
          <p:nvPr/>
        </p:nvSpPr>
        <p:spPr>
          <a:xfrm>
            <a:off x="5888757" y="1212951"/>
            <a:ext cx="1138386" cy="815677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실행동영상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5B0B4-C84C-FFE7-5A48-7B31963572B0}"/>
              </a:ext>
            </a:extLst>
          </p:cNvPr>
          <p:cNvSpPr txBox="1"/>
          <p:nvPr/>
        </p:nvSpPr>
        <p:spPr>
          <a:xfrm>
            <a:off x="824789" y="95102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첫번째 나라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B694C-9AB4-3B2A-A032-628F431E66D1}"/>
              </a:ext>
            </a:extLst>
          </p:cNvPr>
          <p:cNvSpPr txBox="1"/>
          <p:nvPr/>
        </p:nvSpPr>
        <p:spPr>
          <a:xfrm>
            <a:off x="3110135" y="929964"/>
            <a:ext cx="1821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첫번째 나라에서 보석이 분홍색으로 변하면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BBB87-1CBB-EC4B-72E4-D49D2CF1E991}"/>
              </a:ext>
            </a:extLst>
          </p:cNvPr>
          <p:cNvSpPr txBox="1"/>
          <p:nvPr/>
        </p:nvSpPr>
        <p:spPr>
          <a:xfrm>
            <a:off x="3203848" y="6237892"/>
            <a:ext cx="18219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두번째 나라로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D904-769F-AE2A-B841-AF5AB6504421}"/>
              </a:ext>
            </a:extLst>
          </p:cNvPr>
          <p:cNvSpPr txBox="1"/>
          <p:nvPr/>
        </p:nvSpPr>
        <p:spPr>
          <a:xfrm>
            <a:off x="665844" y="6237892"/>
            <a:ext cx="18219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두번째 나라에서 보석을 바라보면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ED7C7DA-05D0-3C43-0B4A-108A552780FB}"/>
              </a:ext>
            </a:extLst>
          </p:cNvPr>
          <p:cNvSpPr/>
          <p:nvPr/>
        </p:nvSpPr>
        <p:spPr>
          <a:xfrm rot="16200000">
            <a:off x="1367220" y="3536317"/>
            <a:ext cx="335720" cy="238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9ADEA-1C3A-CBA0-1E32-D9A0BB762A0E}"/>
              </a:ext>
            </a:extLst>
          </p:cNvPr>
          <p:cNvSpPr txBox="1"/>
          <p:nvPr/>
        </p:nvSpPr>
        <p:spPr>
          <a:xfrm>
            <a:off x="1697204" y="3500679"/>
            <a:ext cx="1358064" cy="2539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/>
              <a:t>첫번째 나라로 이동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4E3B18E-6161-C02C-CE83-66AF82495C59}"/>
              </a:ext>
            </a:extLst>
          </p:cNvPr>
          <p:cNvSpPr/>
          <p:nvPr/>
        </p:nvSpPr>
        <p:spPr>
          <a:xfrm>
            <a:off x="2657151" y="2132856"/>
            <a:ext cx="330673" cy="36004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C65D983-C24C-4FCD-0211-992C3C38463A}"/>
              </a:ext>
            </a:extLst>
          </p:cNvPr>
          <p:cNvSpPr/>
          <p:nvPr/>
        </p:nvSpPr>
        <p:spPr>
          <a:xfrm rot="5400000">
            <a:off x="3834950" y="3452317"/>
            <a:ext cx="330673" cy="36004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A138942-8988-F1CE-429E-E69312D6A71E}"/>
              </a:ext>
            </a:extLst>
          </p:cNvPr>
          <p:cNvSpPr/>
          <p:nvPr/>
        </p:nvSpPr>
        <p:spPr>
          <a:xfrm rot="10800000">
            <a:off x="2657150" y="4933551"/>
            <a:ext cx="330673" cy="36004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0695D9AA-C2BA-ADD2-A27E-4CF747AF2627}"/>
              </a:ext>
            </a:extLst>
          </p:cNvPr>
          <p:cNvSpPr/>
          <p:nvPr/>
        </p:nvSpPr>
        <p:spPr>
          <a:xfrm>
            <a:off x="7236717" y="875468"/>
            <a:ext cx="1907283" cy="1016346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온라인수업으로 듣는 학생의 경우 </a:t>
            </a:r>
            <a:r>
              <a:rPr lang="ko-KR" altLang="en-US" sz="1050" dirty="0" err="1"/>
              <a:t>자신의이름약자가</a:t>
            </a:r>
            <a:r>
              <a:rPr lang="ko-KR" altLang="en-US" sz="1050" dirty="0"/>
              <a:t> 보이도록 동영상을 제작하여 올림</a:t>
            </a:r>
          </a:p>
        </p:txBody>
      </p:sp>
    </p:spTree>
    <p:extLst>
      <p:ext uri="{BB962C8B-B14F-4D97-AF65-F5344CB8AC3E}">
        <p14:creationId xmlns:p14="http://schemas.microsoft.com/office/powerpoint/2010/main" val="35559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5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4" grpId="0"/>
      <p:bldP spid="16" grpId="0"/>
      <p:bldP spid="18" grpId="0"/>
      <p:bldP spid="19" grpId="0" animBg="1"/>
      <p:bldP spid="20" grpId="0" animBg="1"/>
      <p:bldP spid="21" grpId="0" animBg="1"/>
      <p:bldP spid="23" grpId="0" animBg="1"/>
      <p:bldP spid="2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그룹 1">
            <a:extLst>
              <a:ext uri="{FF2B5EF4-FFF2-40B4-BE49-F238E27FC236}">
                <a16:creationId xmlns:a16="http://schemas.microsoft.com/office/drawing/2014/main" id="{C8B35DA5-258B-4327-A71E-CFD77E466DEA}"/>
              </a:ext>
            </a:extLst>
          </p:cNvPr>
          <p:cNvGrpSpPr>
            <a:grpSpLocks/>
          </p:cNvGrpSpPr>
          <p:nvPr/>
        </p:nvGrpSpPr>
        <p:grpSpPr bwMode="auto">
          <a:xfrm>
            <a:off x="467544" y="1700808"/>
            <a:ext cx="8413750" cy="4462462"/>
            <a:chOff x="849326" y="2744788"/>
            <a:chExt cx="7690801" cy="3422650"/>
          </a:xfrm>
        </p:grpSpPr>
        <p:grpSp>
          <p:nvGrpSpPr>
            <p:cNvPr id="54290" name="Group 16">
              <a:extLst>
                <a:ext uri="{FF2B5EF4-FFF2-40B4-BE49-F238E27FC236}">
                  <a16:creationId xmlns:a16="http://schemas.microsoft.com/office/drawing/2014/main" id="{61F45244-DC0D-418C-AF0C-4FE809AEC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8547" y="2744788"/>
              <a:ext cx="1757559" cy="732631"/>
              <a:chOff x="-204" y="-20"/>
              <a:chExt cx="2952" cy="923"/>
            </a:xfrm>
          </p:grpSpPr>
          <p:sp>
            <p:nvSpPr>
              <p:cNvPr id="2" name="Rectangle 10">
                <a:extLst>
                  <a:ext uri="{FF2B5EF4-FFF2-40B4-BE49-F238E27FC236}">
                    <a16:creationId xmlns:a16="http://schemas.microsoft.com/office/drawing/2014/main" id="{8B19CA31-F8F8-40BA-BA7F-5A91F8E25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4" y="599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309" name="Rectangle 11">
                <a:extLst>
                  <a:ext uri="{FF2B5EF4-FFF2-40B4-BE49-F238E27FC236}">
                    <a16:creationId xmlns:a16="http://schemas.microsoft.com/office/drawing/2014/main" id="{3EE1A15A-8C8A-4859-9BA1-177E1A41D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20"/>
                <a:ext cx="656" cy="486"/>
              </a:xfrm>
              <a:prstGeom prst="rect">
                <a:avLst/>
              </a:prstGeom>
              <a:solidFill>
                <a:srgbClr val="0193BD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4310" name="Group 15">
                <a:extLst>
                  <a:ext uri="{FF2B5EF4-FFF2-40B4-BE49-F238E27FC236}">
                    <a16:creationId xmlns:a16="http://schemas.microsoft.com/office/drawing/2014/main" id="{C1C5AA52-A21D-436F-B255-770DC590FF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" y="109"/>
                <a:ext cx="330" cy="206"/>
                <a:chOff x="16" y="-68"/>
                <a:chExt cx="329" cy="206"/>
              </a:xfrm>
            </p:grpSpPr>
            <p:sp>
              <p:nvSpPr>
                <p:cNvPr id="54311" name="AutoShape 13">
                  <a:extLst>
                    <a:ext uri="{FF2B5EF4-FFF2-40B4-BE49-F238E27FC236}">
                      <a16:creationId xmlns:a16="http://schemas.microsoft.com/office/drawing/2014/main" id="{081ED757-F8C6-4596-BF3B-88E2E5AFB0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80"/>
                  <a:ext cx="329" cy="5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600" h="21600">
                      <a:moveTo>
                        <a:pt x="13951" y="0"/>
                      </a:moveTo>
                      <a:lnTo>
                        <a:pt x="13050" y="0"/>
                      </a:lnTo>
                      <a:lnTo>
                        <a:pt x="13050" y="2400"/>
                      </a:lnTo>
                      <a:lnTo>
                        <a:pt x="8549" y="2400"/>
                      </a:lnTo>
                      <a:lnTo>
                        <a:pt x="8549" y="0"/>
                      </a:lnTo>
                      <a:lnTo>
                        <a:pt x="7649" y="0"/>
                      </a:lnTo>
                      <a:lnTo>
                        <a:pt x="9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20700" y="0"/>
                      </a:lnTo>
                      <a:cubicBezTo>
                        <a:pt x="20700" y="0"/>
                        <a:pt x="13951" y="0"/>
                        <a:pt x="13951" y="0"/>
                      </a:cubicBezTo>
                      <a:close/>
                      <a:moveTo>
                        <a:pt x="13951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4312" name="AutoShape 14">
                  <a:extLst>
                    <a:ext uri="{FF2B5EF4-FFF2-40B4-BE49-F238E27FC236}">
                      <a16:creationId xmlns:a16="http://schemas.microsoft.com/office/drawing/2014/main" id="{6996CF02-BA88-453E-8CBF-492ECA05C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-68"/>
                  <a:ext cx="329" cy="1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8549" y="1879"/>
                      </a:moveTo>
                      <a:lnTo>
                        <a:pt x="13050" y="1879"/>
                      </a:lnTo>
                      <a:lnTo>
                        <a:pt x="13050" y="4697"/>
                      </a:lnTo>
                      <a:lnTo>
                        <a:pt x="8549" y="4697"/>
                      </a:lnTo>
                      <a:cubicBezTo>
                        <a:pt x="8549" y="4697"/>
                        <a:pt x="8549" y="1879"/>
                        <a:pt x="8549" y="1879"/>
                      </a:cubicBezTo>
                      <a:close/>
                      <a:moveTo>
                        <a:pt x="13951" y="4697"/>
                      </a:moveTo>
                      <a:lnTo>
                        <a:pt x="13951" y="0"/>
                      </a:lnTo>
                      <a:lnTo>
                        <a:pt x="7649" y="0"/>
                      </a:lnTo>
                      <a:lnTo>
                        <a:pt x="7649" y="4697"/>
                      </a:lnTo>
                      <a:lnTo>
                        <a:pt x="0" y="4697"/>
                      </a:lnTo>
                      <a:lnTo>
                        <a:pt x="0" y="21600"/>
                      </a:lnTo>
                      <a:lnTo>
                        <a:pt x="900" y="21600"/>
                      </a:lnTo>
                      <a:lnTo>
                        <a:pt x="7649" y="21600"/>
                      </a:lnTo>
                      <a:lnTo>
                        <a:pt x="8549" y="21600"/>
                      </a:lnTo>
                      <a:lnTo>
                        <a:pt x="8549" y="19724"/>
                      </a:lnTo>
                      <a:lnTo>
                        <a:pt x="13050" y="19724"/>
                      </a:lnTo>
                      <a:lnTo>
                        <a:pt x="13050" y="21600"/>
                      </a:lnTo>
                      <a:lnTo>
                        <a:pt x="13951" y="21600"/>
                      </a:lnTo>
                      <a:lnTo>
                        <a:pt x="20700" y="21600"/>
                      </a:lnTo>
                      <a:lnTo>
                        <a:pt x="21600" y="21600"/>
                      </a:lnTo>
                      <a:lnTo>
                        <a:pt x="21600" y="4697"/>
                      </a:lnTo>
                      <a:cubicBezTo>
                        <a:pt x="21600" y="4697"/>
                        <a:pt x="13951" y="4697"/>
                        <a:pt x="13951" y="4697"/>
                      </a:cubicBezTo>
                      <a:close/>
                      <a:moveTo>
                        <a:pt x="13951" y="469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4291" name="Group 23">
              <a:extLst>
                <a:ext uri="{FF2B5EF4-FFF2-40B4-BE49-F238E27FC236}">
                  <a16:creationId xmlns:a16="http://schemas.microsoft.com/office/drawing/2014/main" id="{01843822-983C-420A-9568-5E04ADE55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7819" y="3708393"/>
              <a:ext cx="1757559" cy="1271592"/>
              <a:chOff x="-306" y="-1180"/>
              <a:chExt cx="2952" cy="1602"/>
            </a:xfrm>
          </p:grpSpPr>
          <p:sp>
            <p:nvSpPr>
              <p:cNvPr id="3" name="Rectangle 17">
                <a:extLst>
                  <a:ext uri="{FF2B5EF4-FFF2-40B4-BE49-F238E27FC236}">
                    <a16:creationId xmlns:a16="http://schemas.microsoft.com/office/drawing/2014/main" id="{5A80BA51-D9F0-44F6-91A1-92698EF5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6" y="-586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304" name="Rectangle 18">
                <a:extLst>
                  <a:ext uri="{FF2B5EF4-FFF2-40B4-BE49-F238E27FC236}">
                    <a16:creationId xmlns:a16="http://schemas.microsoft.com/office/drawing/2014/main" id="{66A5C77F-F668-4BD8-A037-72B6EA680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1180"/>
                <a:ext cx="656" cy="487"/>
              </a:xfrm>
              <a:prstGeom prst="rect">
                <a:avLst/>
              </a:prstGeom>
              <a:solidFill>
                <a:srgbClr val="96E1F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4305" name="Group 22">
                <a:extLst>
                  <a:ext uri="{FF2B5EF4-FFF2-40B4-BE49-F238E27FC236}">
                    <a16:creationId xmlns:a16="http://schemas.microsoft.com/office/drawing/2014/main" id="{53C67353-46DA-4692-B413-F89157B7B4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" y="202"/>
                <a:ext cx="380" cy="220"/>
                <a:chOff x="4" y="79"/>
                <a:chExt cx="380" cy="220"/>
              </a:xfrm>
            </p:grpSpPr>
            <p:sp>
              <p:nvSpPr>
                <p:cNvPr id="54306" name="AutoShape 20">
                  <a:extLst>
                    <a:ext uri="{FF2B5EF4-FFF2-40B4-BE49-F238E27FC236}">
                      <a16:creationId xmlns:a16="http://schemas.microsoft.com/office/drawing/2014/main" id="{B7F9777E-CF72-4E1F-81B0-AD062762D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" y="79"/>
                  <a:ext cx="208" cy="84"/>
                </a:xfrm>
                <a:custGeom>
                  <a:avLst/>
                  <a:gdLst>
                    <a:gd name="T0" fmla="*/ 0 w 21531"/>
                    <a:gd name="T1" fmla="*/ 0 h 21506"/>
                    <a:gd name="T2" fmla="*/ 0 w 21531"/>
                    <a:gd name="T3" fmla="*/ 0 h 21506"/>
                    <a:gd name="T4" fmla="*/ 0 w 21531"/>
                    <a:gd name="T5" fmla="*/ 0 h 21506"/>
                    <a:gd name="T6" fmla="*/ 0 w 21531"/>
                    <a:gd name="T7" fmla="*/ 0 h 21506"/>
                    <a:gd name="T8" fmla="*/ 0 w 21531"/>
                    <a:gd name="T9" fmla="*/ 0 h 21506"/>
                    <a:gd name="T10" fmla="*/ 0 w 21531"/>
                    <a:gd name="T11" fmla="*/ 0 h 21506"/>
                    <a:gd name="T12" fmla="*/ 0 w 21531"/>
                    <a:gd name="T13" fmla="*/ 0 h 21506"/>
                    <a:gd name="T14" fmla="*/ 0 w 21531"/>
                    <a:gd name="T15" fmla="*/ 0 h 21506"/>
                    <a:gd name="T16" fmla="*/ 0 w 21531"/>
                    <a:gd name="T17" fmla="*/ 0 h 21506"/>
                    <a:gd name="T18" fmla="*/ 0 w 21531"/>
                    <a:gd name="T19" fmla="*/ 0 h 21506"/>
                    <a:gd name="T20" fmla="*/ 0 w 21531"/>
                    <a:gd name="T21" fmla="*/ 0 h 21506"/>
                    <a:gd name="T22" fmla="*/ 0 w 21531"/>
                    <a:gd name="T23" fmla="*/ 0 h 21506"/>
                    <a:gd name="T24" fmla="*/ 0 w 21531"/>
                    <a:gd name="T25" fmla="*/ 0 h 21506"/>
                    <a:gd name="T26" fmla="*/ 0 w 21531"/>
                    <a:gd name="T27" fmla="*/ 0 h 21506"/>
                    <a:gd name="T28" fmla="*/ 0 w 21531"/>
                    <a:gd name="T29" fmla="*/ 0 h 215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1531" h="21506">
                      <a:moveTo>
                        <a:pt x="704" y="17516"/>
                      </a:moveTo>
                      <a:cubicBezTo>
                        <a:pt x="884" y="17516"/>
                        <a:pt x="1065" y="17424"/>
                        <a:pt x="1202" y="17237"/>
                      </a:cubicBezTo>
                      <a:lnTo>
                        <a:pt x="12118" y="2323"/>
                      </a:lnTo>
                      <a:lnTo>
                        <a:pt x="13544" y="4270"/>
                      </a:lnTo>
                      <a:lnTo>
                        <a:pt x="6540" y="13836"/>
                      </a:lnTo>
                      <a:lnTo>
                        <a:pt x="12158" y="21506"/>
                      </a:lnTo>
                      <a:lnTo>
                        <a:pt x="21531" y="8700"/>
                      </a:lnTo>
                      <a:lnTo>
                        <a:pt x="15914" y="1030"/>
                      </a:lnTo>
                      <a:lnTo>
                        <a:pt x="14538" y="2908"/>
                      </a:lnTo>
                      <a:lnTo>
                        <a:pt x="12617" y="282"/>
                      </a:lnTo>
                      <a:cubicBezTo>
                        <a:pt x="12341" y="-94"/>
                        <a:pt x="11896" y="-94"/>
                        <a:pt x="11620" y="282"/>
                      </a:cubicBezTo>
                      <a:lnTo>
                        <a:pt x="206" y="15875"/>
                      </a:lnTo>
                      <a:cubicBezTo>
                        <a:pt x="-69" y="16251"/>
                        <a:pt x="-69" y="16860"/>
                        <a:pt x="206" y="17237"/>
                      </a:cubicBezTo>
                      <a:cubicBezTo>
                        <a:pt x="344" y="17424"/>
                        <a:pt x="523" y="17516"/>
                        <a:pt x="704" y="17516"/>
                      </a:cubicBezTo>
                      <a:close/>
                      <a:moveTo>
                        <a:pt x="704" y="175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4307" name="AutoShape 21">
                  <a:extLst>
                    <a:ext uri="{FF2B5EF4-FFF2-40B4-BE49-F238E27FC236}">
                      <a16:creationId xmlns:a16="http://schemas.microsoft.com/office/drawing/2014/main" id="{C8452A12-FF72-4F6E-8428-7600067B9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" y="146"/>
                  <a:ext cx="277" cy="1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21600" y="4247"/>
                      </a:moveTo>
                      <a:lnTo>
                        <a:pt x="17359" y="0"/>
                      </a:lnTo>
                      <a:lnTo>
                        <a:pt x="5124" y="12256"/>
                      </a:lnTo>
                      <a:lnTo>
                        <a:pt x="6356" y="13489"/>
                      </a:lnTo>
                      <a:cubicBezTo>
                        <a:pt x="5837" y="13232"/>
                        <a:pt x="5272" y="13101"/>
                        <a:pt x="4707" y="13101"/>
                      </a:cubicBezTo>
                      <a:cubicBezTo>
                        <a:pt x="3752" y="13101"/>
                        <a:pt x="2798" y="13466"/>
                        <a:pt x="2070" y="14197"/>
                      </a:cubicBezTo>
                      <a:cubicBezTo>
                        <a:pt x="1995" y="14270"/>
                        <a:pt x="1923" y="14350"/>
                        <a:pt x="1854" y="14435"/>
                      </a:cubicBezTo>
                      <a:cubicBezTo>
                        <a:pt x="1820" y="14474"/>
                        <a:pt x="1788" y="14517"/>
                        <a:pt x="1756" y="14558"/>
                      </a:cubicBezTo>
                      <a:cubicBezTo>
                        <a:pt x="1720" y="14605"/>
                        <a:pt x="1684" y="14653"/>
                        <a:pt x="1649" y="14703"/>
                      </a:cubicBezTo>
                      <a:cubicBezTo>
                        <a:pt x="1624" y="14739"/>
                        <a:pt x="1598" y="14775"/>
                        <a:pt x="1575" y="14812"/>
                      </a:cubicBezTo>
                      <a:cubicBezTo>
                        <a:pt x="440" y="16519"/>
                        <a:pt x="100" y="19363"/>
                        <a:pt x="0" y="20762"/>
                      </a:cubicBezTo>
                      <a:lnTo>
                        <a:pt x="3488" y="17269"/>
                      </a:lnTo>
                      <a:lnTo>
                        <a:pt x="4240" y="18023"/>
                      </a:lnTo>
                      <a:lnTo>
                        <a:pt x="667" y="21600"/>
                      </a:lnTo>
                      <a:cubicBezTo>
                        <a:pt x="2135" y="21574"/>
                        <a:pt x="5520" y="21307"/>
                        <a:pt x="7343" y="19479"/>
                      </a:cubicBezTo>
                      <a:cubicBezTo>
                        <a:pt x="8504" y="18317"/>
                        <a:pt x="8737" y="16581"/>
                        <a:pt x="8049" y="15185"/>
                      </a:cubicBezTo>
                      <a:lnTo>
                        <a:pt x="9364" y="16503"/>
                      </a:lnTo>
                      <a:cubicBezTo>
                        <a:pt x="9364" y="16503"/>
                        <a:pt x="21600" y="4247"/>
                        <a:pt x="21600" y="4247"/>
                      </a:cubicBezTo>
                      <a:close/>
                      <a:moveTo>
                        <a:pt x="21600" y="424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4292" name="Group 28">
              <a:extLst>
                <a:ext uri="{FF2B5EF4-FFF2-40B4-BE49-F238E27FC236}">
                  <a16:creationId xmlns:a16="http://schemas.microsoft.com/office/drawing/2014/main" id="{20CF385D-4281-4D03-A278-63C32EA771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2711" y="2744788"/>
              <a:ext cx="1758743" cy="773905"/>
              <a:chOff x="-369" y="-20"/>
              <a:chExt cx="2953" cy="975"/>
            </a:xfrm>
          </p:grpSpPr>
          <p:sp>
            <p:nvSpPr>
              <p:cNvPr id="4" name="Rectangle 24">
                <a:extLst>
                  <a:ext uri="{FF2B5EF4-FFF2-40B4-BE49-F238E27FC236}">
                    <a16:creationId xmlns:a16="http://schemas.microsoft.com/office/drawing/2014/main" id="{634B19AD-C725-48AD-AFE5-98EF0E5A2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" y="647"/>
                <a:ext cx="2953" cy="3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/>
                </a:pPr>
                <a:endParaRPr kumimoji="0"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endParaRPr>
              </a:p>
            </p:txBody>
          </p:sp>
          <p:sp>
            <p:nvSpPr>
              <p:cNvPr id="80916" name="Rectangle 25">
                <a:extLst>
                  <a:ext uri="{FF2B5EF4-FFF2-40B4-BE49-F238E27FC236}">
                    <a16:creationId xmlns:a16="http://schemas.microsoft.com/office/drawing/2014/main" id="{F456BA23-F3EA-4472-9031-4EE61026B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" y="-20"/>
                <a:ext cx="655" cy="48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latinLnBrk="1" hangingPunct="1">
                  <a:defRPr/>
                </a:pPr>
                <a:endParaRPr lang="ko-KR" altLang="ko-KR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4302" name="AutoShape 27">
                <a:extLst>
                  <a:ext uri="{FF2B5EF4-FFF2-40B4-BE49-F238E27FC236}">
                    <a16:creationId xmlns:a16="http://schemas.microsoft.com/office/drawing/2014/main" id="{0AC5201A-3E53-4F42-826E-C49AE9F39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82"/>
                <a:ext cx="343" cy="2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1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90" y="14459"/>
                      <a:pt x="18907" y="13733"/>
                      <a:pt x="19121" y="12960"/>
                    </a:cubicBezTo>
                    <a:cubicBezTo>
                      <a:pt x="19121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4293" name="Group 33">
              <a:extLst>
                <a:ext uri="{FF2B5EF4-FFF2-40B4-BE49-F238E27FC236}">
                  <a16:creationId xmlns:a16="http://schemas.microsoft.com/office/drawing/2014/main" id="{332AE6D5-8B55-4D97-A8F2-FA7DF3D49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385" y="3709983"/>
              <a:ext cx="1758742" cy="711201"/>
              <a:chOff x="-69" y="-1178"/>
              <a:chExt cx="2953" cy="896"/>
            </a:xfrm>
          </p:grpSpPr>
          <p:sp>
            <p:nvSpPr>
              <p:cNvPr id="59407" name="Rectangle 29">
                <a:extLst>
                  <a:ext uri="{FF2B5EF4-FFF2-40B4-BE49-F238E27FC236}">
                    <a16:creationId xmlns:a16="http://schemas.microsoft.com/office/drawing/2014/main" id="{DA0FB220-EF63-4333-ADB6-7B6E7D4C2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" y="-586"/>
                <a:ext cx="2953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298" name="Rectangle 30">
                <a:extLst>
                  <a:ext uri="{FF2B5EF4-FFF2-40B4-BE49-F238E27FC236}">
                    <a16:creationId xmlns:a16="http://schemas.microsoft.com/office/drawing/2014/main" id="{57D3FB90-CFD2-49E8-A027-1B501DBB3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" y="-1178"/>
                <a:ext cx="658" cy="485"/>
              </a:xfrm>
              <a:prstGeom prst="rect">
                <a:avLst/>
              </a:prstGeom>
              <a:solidFill>
                <a:srgbClr val="8CDFD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4299" name="AutoShape 32">
                <a:extLst>
                  <a:ext uri="{FF2B5EF4-FFF2-40B4-BE49-F238E27FC236}">
                    <a16:creationId xmlns:a16="http://schemas.microsoft.com/office/drawing/2014/main" id="{6AFF4AC5-40F6-4D4F-B0BD-01DAC7A4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" y="-1041"/>
                <a:ext cx="357" cy="2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4294" name="Group 1">
              <a:extLst>
                <a:ext uri="{FF2B5EF4-FFF2-40B4-BE49-F238E27FC236}">
                  <a16:creationId xmlns:a16="http://schemas.microsoft.com/office/drawing/2014/main" id="{C6E9AFAA-4D94-43D4-9256-444661B34A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26" y="2744788"/>
              <a:ext cx="3505199" cy="3422650"/>
              <a:chOff x="1011720" y="2058590"/>
              <a:chExt cx="2902744" cy="2566988"/>
            </a:xfrm>
          </p:grpSpPr>
          <p:sp>
            <p:nvSpPr>
              <p:cNvPr id="54295" name="AutoShape 7">
                <a:extLst>
                  <a:ext uri="{FF2B5EF4-FFF2-40B4-BE49-F238E27FC236}">
                    <a16:creationId xmlns:a16="http://schemas.microsoft.com/office/drawing/2014/main" id="{418377AA-2FF1-4A3C-B83F-BE52A3D92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20" y="2058590"/>
                <a:ext cx="2902744" cy="25669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0 h 21600"/>
                  <a:gd name="T4" fmla="*/ 0 w 21600"/>
                  <a:gd name="T5" fmla="*/ 0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2147483646 w 21600"/>
                  <a:gd name="T17" fmla="*/ 2147483646 h 21600"/>
                  <a:gd name="T18" fmla="*/ 2147483646 w 21600"/>
                  <a:gd name="T19" fmla="*/ 2147483646 h 21600"/>
                  <a:gd name="T20" fmla="*/ 2147483646 w 21600"/>
                  <a:gd name="T21" fmla="*/ 2147483646 h 21600"/>
                  <a:gd name="T22" fmla="*/ 2147483646 w 21600"/>
                  <a:gd name="T23" fmla="*/ 2147483646 h 21600"/>
                  <a:gd name="T24" fmla="*/ 2147483646 w 21600"/>
                  <a:gd name="T25" fmla="*/ 2147483646 h 21600"/>
                  <a:gd name="T26" fmla="*/ 2147483646 w 21600"/>
                  <a:gd name="T27" fmla="*/ 2147483646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8C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  <p:sp>
            <p:nvSpPr>
              <p:cNvPr id="66575" name="Rectangle 34">
                <a:extLst>
                  <a:ext uri="{FF2B5EF4-FFF2-40B4-BE49-F238E27FC236}">
                    <a16:creationId xmlns:a16="http://schemas.microsoft.com/office/drawing/2014/main" id="{3D8789D5-C9D6-42A2-9B73-A08593BDD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199" y="2151736"/>
                <a:ext cx="2720622" cy="1819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34290" tIns="17145" rIns="34290" bIns="17145"/>
              <a:lstStyle>
                <a:lvl1pPr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9BCCBD-2C6A-4775-8A4C-D87E32270A52}"/>
              </a:ext>
            </a:extLst>
          </p:cNvPr>
          <p:cNvSpPr/>
          <p:nvPr/>
        </p:nvSpPr>
        <p:spPr bwMode="auto">
          <a:xfrm>
            <a:off x="650307" y="2167157"/>
            <a:ext cx="3273621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IV. </a:t>
            </a:r>
            <a:r>
              <a:rPr kumimoji="0"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안드로이드폰으로 실행</a:t>
            </a:r>
            <a:endParaRPr kumimoji="0"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이번주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-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자신의이름약자가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나오도록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PC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실행동영상 제작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)_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앱 제작은 차후 함</a:t>
            </a:r>
            <a:endParaRPr kumimoji="0"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E5AF344D-F907-4854-A3D0-95683356D231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4289" name="슬라이드 번호 개체 틀 4">
            <a:extLst>
              <a:ext uri="{FF2B5EF4-FFF2-40B4-BE49-F238E27FC236}">
                <a16:creationId xmlns:a16="http://schemas.microsoft.com/office/drawing/2014/main" id="{D1AC787F-0AFF-479E-9C93-CFDF1CCA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A17E53-7775-4E5D-B7DE-8EFF3541A7D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107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124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42E4216-307E-4D26-B3EA-21C5A85D2EC3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2E4B1C-5928-415F-8B4A-3AE5F7E4F0F8}"/>
              </a:ext>
            </a:extLst>
          </p:cNvPr>
          <p:cNvSpPr/>
          <p:nvPr/>
        </p:nvSpPr>
        <p:spPr bwMode="auto">
          <a:xfrm>
            <a:off x="309366" y="388888"/>
            <a:ext cx="48798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안드로이드폰으로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빌드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BA61-A6B5-4243-AAE5-6C3BC0BFF11A}"/>
              </a:ext>
            </a:extLst>
          </p:cNvPr>
          <p:cNvSpPr txBox="1"/>
          <p:nvPr/>
        </p:nvSpPr>
        <p:spPr>
          <a:xfrm>
            <a:off x="1338858" y="1272285"/>
            <a:ext cx="669766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/>
              <a:t>앱빌드</a:t>
            </a:r>
            <a:endParaRPr lang="ko-KR" altLang="en-US" dirty="0"/>
          </a:p>
        </p:txBody>
      </p:sp>
      <p:sp>
        <p:nvSpPr>
          <p:cNvPr id="149509" name="슬라이드 번호 개체 틀 7">
            <a:extLst>
              <a:ext uri="{FF2B5EF4-FFF2-40B4-BE49-F238E27FC236}">
                <a16:creationId xmlns:a16="http://schemas.microsoft.com/office/drawing/2014/main" id="{10C2D3A5-F603-4503-8F46-EA9A173F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9D8813-C27F-44A9-8B34-A0C417278A4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A4D170-43F2-9BFE-33F0-7A17FF59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59167"/>
            <a:ext cx="2857500" cy="298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796E31-9DEC-BB0C-C330-8E3601326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286690"/>
            <a:ext cx="4136194" cy="395352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7C5DC1-6504-D8F9-4E8D-3069A8032206}"/>
              </a:ext>
            </a:extLst>
          </p:cNvPr>
          <p:cNvSpPr/>
          <p:nvPr/>
        </p:nvSpPr>
        <p:spPr>
          <a:xfrm>
            <a:off x="755576" y="4869160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1F93BB-AD6D-5E31-4A17-4A2527BE5890}"/>
              </a:ext>
            </a:extLst>
          </p:cNvPr>
          <p:cNvSpPr/>
          <p:nvPr/>
        </p:nvSpPr>
        <p:spPr>
          <a:xfrm>
            <a:off x="7308304" y="3320988"/>
            <a:ext cx="792709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8920B0-4B9F-B5C0-EBBE-821FD9480FE2}"/>
              </a:ext>
            </a:extLst>
          </p:cNvPr>
          <p:cNvSpPr/>
          <p:nvPr/>
        </p:nvSpPr>
        <p:spPr>
          <a:xfrm>
            <a:off x="6581581" y="5975031"/>
            <a:ext cx="792709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D1AE8A-F5B4-FC0C-1FFF-17563E53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958A25-84D3-0F74-C9B7-CC6C62D3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49" y="1173163"/>
            <a:ext cx="6637213" cy="24213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16148E-5F2C-6663-C9B0-5AEBCA82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707" y="794158"/>
            <a:ext cx="3510558" cy="3457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A069AA-29DA-1522-CF2A-811522CC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4481890"/>
            <a:ext cx="6343650" cy="1733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7DF3F44B-D1E6-B666-AA6E-81998D65950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F3BDA3-317C-A2F5-A27A-9EE81F2511E6}"/>
              </a:ext>
            </a:extLst>
          </p:cNvPr>
          <p:cNvSpPr/>
          <p:nvPr/>
        </p:nvSpPr>
        <p:spPr bwMode="auto">
          <a:xfrm>
            <a:off x="309366" y="388888"/>
            <a:ext cx="48798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안드로이드폰으로 빌드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BBD87E-1896-A03E-EEC6-865548CDCF17}"/>
              </a:ext>
            </a:extLst>
          </p:cNvPr>
          <p:cNvSpPr/>
          <p:nvPr/>
        </p:nvSpPr>
        <p:spPr>
          <a:xfrm>
            <a:off x="4283968" y="1809946"/>
            <a:ext cx="982638" cy="53893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8C836A-C0A6-647A-1D4D-4DE69076F71F}"/>
              </a:ext>
            </a:extLst>
          </p:cNvPr>
          <p:cNvSpPr/>
          <p:nvPr/>
        </p:nvSpPr>
        <p:spPr>
          <a:xfrm>
            <a:off x="6923086" y="3169768"/>
            <a:ext cx="1793657" cy="9793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09800A-508E-2953-8C3B-700B9E27E485}"/>
              </a:ext>
            </a:extLst>
          </p:cNvPr>
          <p:cNvSpPr/>
          <p:nvPr/>
        </p:nvSpPr>
        <p:spPr>
          <a:xfrm>
            <a:off x="2555776" y="5132640"/>
            <a:ext cx="1238250" cy="2405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5FAD5A-5FCE-178E-F4E7-FA6968D115AD}"/>
              </a:ext>
            </a:extLst>
          </p:cNvPr>
          <p:cNvSpPr/>
          <p:nvPr/>
        </p:nvSpPr>
        <p:spPr>
          <a:xfrm>
            <a:off x="5796136" y="5847818"/>
            <a:ext cx="950218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49B0F184-D5A1-3EED-F2BF-DC18A5C75392}"/>
              </a:ext>
            </a:extLst>
          </p:cNvPr>
          <p:cNvSpPr/>
          <p:nvPr/>
        </p:nvSpPr>
        <p:spPr>
          <a:xfrm>
            <a:off x="4344794" y="932503"/>
            <a:ext cx="792088" cy="77769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자신의 이름약자</a:t>
            </a:r>
          </a:p>
        </p:txBody>
      </p:sp>
    </p:spTree>
    <p:extLst>
      <p:ext uri="{BB962C8B-B14F-4D97-AF65-F5344CB8AC3E}">
        <p14:creationId xmlns:p14="http://schemas.microsoft.com/office/powerpoint/2010/main" val="382276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A0D709-0408-EE7E-832A-D77E5177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DBA41D-A99C-8CF6-DB79-C5C3F31C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74" y="2490057"/>
            <a:ext cx="1774812" cy="253327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3CB5004-4213-F66C-881B-8026407E7CAE}"/>
              </a:ext>
            </a:extLst>
          </p:cNvPr>
          <p:cNvSpPr/>
          <p:nvPr/>
        </p:nvSpPr>
        <p:spPr>
          <a:xfrm>
            <a:off x="3077286" y="3311687"/>
            <a:ext cx="2329644" cy="144016"/>
          </a:xfrm>
          <a:prstGeom prst="rightArrow">
            <a:avLst/>
          </a:prstGeom>
          <a:solidFill>
            <a:srgbClr val="E25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620A4-E7CB-CB66-28DA-5B413E925D5D}"/>
              </a:ext>
            </a:extLst>
          </p:cNvPr>
          <p:cNvSpPr txBox="1"/>
          <p:nvPr/>
        </p:nvSpPr>
        <p:spPr>
          <a:xfrm>
            <a:off x="2699793" y="3731565"/>
            <a:ext cx="37329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hit.transform.gameObject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6D052-F3DB-D652-57CA-C3B8F336CB90}"/>
              </a:ext>
            </a:extLst>
          </p:cNvPr>
          <p:cNvSpPr txBox="1"/>
          <p:nvPr/>
        </p:nvSpPr>
        <p:spPr>
          <a:xfrm>
            <a:off x="2817710" y="4170152"/>
            <a:ext cx="3390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보석에게 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r>
              <a:rPr lang="ko-KR" altLang="en-US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전달</a:t>
            </a:r>
            <a:endParaRPr lang="ko-KR" altLang="en-US" sz="1100" dirty="0"/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gazedAtObject.SendMessage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F5F08-38CA-E80E-7709-559996AD87C8}"/>
              </a:ext>
            </a:extLst>
          </p:cNvPr>
          <p:cNvSpPr txBox="1"/>
          <p:nvPr/>
        </p:nvSpPr>
        <p:spPr>
          <a:xfrm>
            <a:off x="6619410" y="2528335"/>
            <a:ext cx="1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5D32D-5287-66A8-2D6A-2375CE32671E}"/>
              </a:ext>
            </a:extLst>
          </p:cNvPr>
          <p:cNvSpPr txBox="1"/>
          <p:nvPr/>
        </p:nvSpPr>
        <p:spPr>
          <a:xfrm>
            <a:off x="2843564" y="2448797"/>
            <a:ext cx="1235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 정면에 물체가 있는가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59DCB-25D7-3912-7B00-B61205B6CFFD}"/>
              </a:ext>
            </a:extLst>
          </p:cNvPr>
          <p:cNvSpPr txBox="1"/>
          <p:nvPr/>
        </p:nvSpPr>
        <p:spPr>
          <a:xfrm>
            <a:off x="1256859" y="951781"/>
            <a:ext cx="206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CameraPointer.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40F1-B2C8-43B2-D36C-1513D05BF37B}"/>
              </a:ext>
            </a:extLst>
          </p:cNvPr>
          <p:cNvSpPr txBox="1"/>
          <p:nvPr/>
        </p:nvSpPr>
        <p:spPr>
          <a:xfrm>
            <a:off x="6077624" y="1065971"/>
            <a:ext cx="3066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endParaRPr lang="ko-KR" altLang="en-US" dirty="0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50B66075-2486-BA69-8E90-99AFB65435B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409EF0-F2B8-D6C9-9B6F-5F4D7F53D656}"/>
              </a:ext>
            </a:extLst>
          </p:cNvPr>
          <p:cNvSpPr/>
          <p:nvPr/>
        </p:nvSpPr>
        <p:spPr bwMode="auto">
          <a:xfrm>
            <a:off x="323528" y="388888"/>
            <a:ext cx="40591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시선 처리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1D645A-1BC6-D8F7-69D4-134F0CC3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10" y="2897667"/>
            <a:ext cx="725133" cy="7154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D49AC-D9B8-BC9A-362E-73F1DE2D8AD5}"/>
              </a:ext>
            </a:extLst>
          </p:cNvPr>
          <p:cNvSpPr txBox="1"/>
          <p:nvPr/>
        </p:nvSpPr>
        <p:spPr>
          <a:xfrm>
            <a:off x="4123655" y="2490057"/>
            <a:ext cx="106186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=&gt; hit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D715BB-8184-BEB4-789E-EBF1A0AD0A49}"/>
              </a:ext>
            </a:extLst>
          </p:cNvPr>
          <p:cNvSpPr txBox="1"/>
          <p:nvPr/>
        </p:nvSpPr>
        <p:spPr>
          <a:xfrm>
            <a:off x="1331696" y="1355639"/>
            <a:ext cx="2329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8D879-4EC5-2BF4-1545-24AA806D5662}"/>
              </a:ext>
            </a:extLst>
          </p:cNvPr>
          <p:cNvSpPr txBox="1"/>
          <p:nvPr/>
        </p:nvSpPr>
        <p:spPr>
          <a:xfrm>
            <a:off x="1422578" y="1681412"/>
            <a:ext cx="2069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F8525-5B80-290E-928D-EA977EE6F9BA}"/>
              </a:ext>
            </a:extLst>
          </p:cNvPr>
          <p:cNvSpPr txBox="1"/>
          <p:nvPr/>
        </p:nvSpPr>
        <p:spPr>
          <a:xfrm>
            <a:off x="6136544" y="1875548"/>
            <a:ext cx="2285183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void </a:t>
            </a:r>
            <a:r>
              <a:rPr lang="en-US" altLang="ko-KR" sz="10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(true);//</a:t>
            </a:r>
            <a:r>
              <a:rPr lang="ko-KR" altLang="en-US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핑크</a:t>
            </a:r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7620B-F5E6-17D0-0AC4-C0E2822E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410" y="2849527"/>
            <a:ext cx="971695" cy="8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5184 0.0083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/>
      <p:bldP spid="14" grpId="0" animBg="1"/>
      <p:bldP spid="22" grpId="0"/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A1CF694-4A91-41ED-ABCD-36AD39B3AED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4B61A3-56E9-45C3-B907-D7F6B9D12C7A}"/>
              </a:ext>
            </a:extLst>
          </p:cNvPr>
          <p:cNvSpPr/>
          <p:nvPr/>
        </p:nvSpPr>
        <p:spPr bwMode="auto">
          <a:xfrm>
            <a:off x="323528" y="388888"/>
            <a:ext cx="48798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안드로이드폰으로 실행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497B3-872C-4CDD-89AE-40EFE3B75E4A}"/>
              </a:ext>
            </a:extLst>
          </p:cNvPr>
          <p:cNvSpPr txBox="1"/>
          <p:nvPr/>
        </p:nvSpPr>
        <p:spPr>
          <a:xfrm>
            <a:off x="3008313" y="1379538"/>
            <a:ext cx="3281362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앱으로 만들어서 실행된 화면</a:t>
            </a:r>
          </a:p>
        </p:txBody>
      </p:sp>
      <p:sp>
        <p:nvSpPr>
          <p:cNvPr id="150533" name="슬라이드 번호 개체 틀 7">
            <a:extLst>
              <a:ext uri="{FF2B5EF4-FFF2-40B4-BE49-F238E27FC236}">
                <a16:creationId xmlns:a16="http://schemas.microsoft.com/office/drawing/2014/main" id="{A7F4DD2B-87F0-40B5-B71D-4787AC7C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5B26CC-FC0C-4D68-B44D-A54CC595B73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4" name="앱버전_두나라여행">
            <a:hlinkClick r:id="" action="ppaction://media"/>
            <a:extLst>
              <a:ext uri="{FF2B5EF4-FFF2-40B4-BE49-F238E27FC236}">
                <a16:creationId xmlns:a16="http://schemas.microsoft.com/office/drawing/2014/main" id="{68648FF9-F025-4C63-A149-2172EE2C1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5813" y="2492896"/>
            <a:ext cx="6073775" cy="2832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DEF599-E0EA-499E-B17E-25C1BF2E2E0D}"/>
              </a:ext>
            </a:extLst>
          </p:cNvPr>
          <p:cNvSpPr/>
          <p:nvPr/>
        </p:nvSpPr>
        <p:spPr>
          <a:xfrm>
            <a:off x="0" y="0"/>
            <a:ext cx="9144000" cy="4365625"/>
          </a:xfrm>
          <a:prstGeom prst="rect">
            <a:avLst/>
          </a:prstGeom>
          <a:solidFill>
            <a:srgbClr val="019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51555" name="그림 5">
            <a:extLst>
              <a:ext uri="{FF2B5EF4-FFF2-40B4-BE49-F238E27FC236}">
                <a16:creationId xmlns:a16="http://schemas.microsoft.com/office/drawing/2014/main" id="{5A15297A-DAD0-4220-9D3F-E74C6F803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4"/>
          <a:stretch>
            <a:fillRect/>
          </a:stretch>
        </p:blipFill>
        <p:spPr bwMode="auto">
          <a:xfrm>
            <a:off x="-107950" y="692150"/>
            <a:ext cx="44989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5616753-98B5-49E7-8BE6-9C8E94E63569}"/>
              </a:ext>
            </a:extLst>
          </p:cNvPr>
          <p:cNvSpPr>
            <a:spLocks/>
          </p:cNvSpPr>
          <p:nvPr/>
        </p:nvSpPr>
        <p:spPr bwMode="auto">
          <a:xfrm>
            <a:off x="4540250" y="1857375"/>
            <a:ext cx="4491038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400">
                <a:solidFill>
                  <a:srgbClr val="8CDFDF"/>
                </a:solidFill>
                <a:latin typeface="helvetica" panose="020B0604020202020204" pitchFamily="34" charset="0"/>
                <a:ea typeface="굴림" panose="020B0600000101010101" pitchFamily="50" charset="-127"/>
                <a:cs typeface="helvetica" panose="020B0604020202020204" pitchFamily="34" charset="0"/>
                <a:sym typeface="Open Sans" panose="020B0606030504020204" pitchFamily="34" charset="0"/>
              </a:rPr>
              <a:t>Good job!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A0D709-0408-EE7E-832A-D77E5177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DBA41D-A99C-8CF6-DB79-C5C3F31C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74" y="2490057"/>
            <a:ext cx="1774812" cy="253327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3CB5004-4213-F66C-881B-8026407E7CAE}"/>
              </a:ext>
            </a:extLst>
          </p:cNvPr>
          <p:cNvSpPr/>
          <p:nvPr/>
        </p:nvSpPr>
        <p:spPr>
          <a:xfrm rot="759619" flipV="1">
            <a:off x="2987941" y="3984014"/>
            <a:ext cx="3164723" cy="126172"/>
          </a:xfrm>
          <a:prstGeom prst="rightArrow">
            <a:avLst/>
          </a:prstGeom>
          <a:solidFill>
            <a:srgbClr val="E25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6D052-F3DB-D652-57CA-C3B8F336CB90}"/>
              </a:ext>
            </a:extLst>
          </p:cNvPr>
          <p:cNvSpPr txBox="1"/>
          <p:nvPr/>
        </p:nvSpPr>
        <p:spPr>
          <a:xfrm>
            <a:off x="3067176" y="4577271"/>
            <a:ext cx="37370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보석에게 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r>
              <a:rPr lang="ko-KR" altLang="en-US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전달</a:t>
            </a:r>
            <a:endParaRPr lang="ko-KR" altLang="en-US" sz="1100" dirty="0"/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gazedAtObject.SendMessage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F5F08-38CA-E80E-7709-559996AD87C8}"/>
              </a:ext>
            </a:extLst>
          </p:cNvPr>
          <p:cNvSpPr txBox="1"/>
          <p:nvPr/>
        </p:nvSpPr>
        <p:spPr>
          <a:xfrm>
            <a:off x="6684816" y="2590137"/>
            <a:ext cx="1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5D32D-5287-66A8-2D6A-2375CE32671E}"/>
              </a:ext>
            </a:extLst>
          </p:cNvPr>
          <p:cNvSpPr txBox="1"/>
          <p:nvPr/>
        </p:nvSpPr>
        <p:spPr>
          <a:xfrm>
            <a:off x="3087167" y="2897667"/>
            <a:ext cx="1235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 정면에 물체가 있는가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59DCB-25D7-3912-7B00-B61205B6CFFD}"/>
              </a:ext>
            </a:extLst>
          </p:cNvPr>
          <p:cNvSpPr txBox="1"/>
          <p:nvPr/>
        </p:nvSpPr>
        <p:spPr>
          <a:xfrm>
            <a:off x="1256859" y="951781"/>
            <a:ext cx="206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CameraPointer.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40F1-B2C8-43B2-D36C-1513D05BF37B}"/>
              </a:ext>
            </a:extLst>
          </p:cNvPr>
          <p:cNvSpPr txBox="1"/>
          <p:nvPr/>
        </p:nvSpPr>
        <p:spPr>
          <a:xfrm>
            <a:off x="6077624" y="1065971"/>
            <a:ext cx="3066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endParaRPr lang="ko-KR" altLang="en-US" dirty="0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50B66075-2486-BA69-8E90-99AFB65435B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409EF0-F2B8-D6C9-9B6F-5F4D7F53D656}"/>
              </a:ext>
            </a:extLst>
          </p:cNvPr>
          <p:cNvSpPr/>
          <p:nvPr/>
        </p:nvSpPr>
        <p:spPr bwMode="auto">
          <a:xfrm>
            <a:off x="323528" y="388888"/>
            <a:ext cx="40591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시선 처리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1D645A-1BC6-D8F7-69D4-134F0CC3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10" y="2897667"/>
            <a:ext cx="725133" cy="7154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D49AC-D9B8-BC9A-362E-73F1DE2D8AD5}"/>
              </a:ext>
            </a:extLst>
          </p:cNvPr>
          <p:cNvSpPr txBox="1"/>
          <p:nvPr/>
        </p:nvSpPr>
        <p:spPr>
          <a:xfrm>
            <a:off x="4570302" y="2945038"/>
            <a:ext cx="106186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dirty="0"/>
              <a:t>없음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D715BB-8184-BEB4-789E-EBF1A0AD0A49}"/>
              </a:ext>
            </a:extLst>
          </p:cNvPr>
          <p:cNvSpPr txBox="1"/>
          <p:nvPr/>
        </p:nvSpPr>
        <p:spPr>
          <a:xfrm>
            <a:off x="1331696" y="1355639"/>
            <a:ext cx="2329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C79CE6-58CF-38DF-7D02-84C16E2D3A8F}"/>
              </a:ext>
            </a:extLst>
          </p:cNvPr>
          <p:cNvSpPr/>
          <p:nvPr/>
        </p:nvSpPr>
        <p:spPr>
          <a:xfrm>
            <a:off x="6511421" y="4047100"/>
            <a:ext cx="1044351" cy="689463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3D9B2-83B5-B847-31EC-FA557917506B}"/>
              </a:ext>
            </a:extLst>
          </p:cNvPr>
          <p:cNvSpPr txBox="1"/>
          <p:nvPr/>
        </p:nvSpPr>
        <p:spPr>
          <a:xfrm>
            <a:off x="1331696" y="1711694"/>
            <a:ext cx="2329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DD431-1B31-A5DB-8E7F-C0B69B9A3611}"/>
              </a:ext>
            </a:extLst>
          </p:cNvPr>
          <p:cNvSpPr txBox="1"/>
          <p:nvPr/>
        </p:nvSpPr>
        <p:spPr>
          <a:xfrm>
            <a:off x="5755337" y="1869271"/>
            <a:ext cx="2760013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void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(false);//</a:t>
            </a:r>
            <a:r>
              <a:rPr lang="ko-KR" altLang="en-US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블루</a:t>
            </a:r>
            <a:endParaRPr lang="en-US" altLang="ko-KR" sz="11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2915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5184 0.0083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4" grpId="0" animBg="1"/>
      <p:bldP spid="22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50B65BD-2E87-4B56-CA2D-086F9785E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42" y="4170104"/>
            <a:ext cx="3935338" cy="224791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4A5BC8-1774-11B0-772A-E619D1AC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0F5F0-0011-6996-1B2C-553076CD7282}"/>
              </a:ext>
            </a:extLst>
          </p:cNvPr>
          <p:cNvSpPr txBox="1"/>
          <p:nvPr/>
        </p:nvSpPr>
        <p:spPr>
          <a:xfrm>
            <a:off x="1606158" y="599201"/>
            <a:ext cx="5840060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class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Transform  ball1;//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두 번째 나라의 보석</a:t>
            </a:r>
            <a:endParaRPr lang="en-US" altLang="ko-KR" sz="1400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public void 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StartCoroutine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FadeCamera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(ball1));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IEnumerator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FadeCamera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(Transform ball1)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   //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삼각대가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ball1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의 위치로 서서히 이동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Camera.main.transform.parent.position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= ball1.position;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yield return new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WaitForSeconds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(10.0f);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650B4-B9F6-319E-45E6-612A666B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48" y="4719802"/>
            <a:ext cx="418836" cy="597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72BC9A-BB50-CF62-D005-EE732A0A12F3}"/>
              </a:ext>
            </a:extLst>
          </p:cNvPr>
          <p:cNvSpPr txBox="1"/>
          <p:nvPr/>
        </p:nvSpPr>
        <p:spPr>
          <a:xfrm>
            <a:off x="5652120" y="5294060"/>
            <a:ext cx="859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>
                <a:latin typeface="돋움체" panose="020B0609000101010101" pitchFamily="49" charset="-127"/>
                <a:ea typeface="돋움체" panose="020B0609000101010101" pitchFamily="49" charset="-127"/>
              </a:rPr>
              <a:t>ball1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B3A7ED7-3FBD-C899-AF99-F08EDC72EB86}"/>
              </a:ext>
            </a:extLst>
          </p:cNvPr>
          <p:cNvSpPr/>
          <p:nvPr/>
        </p:nvSpPr>
        <p:spPr>
          <a:xfrm>
            <a:off x="2644979" y="4860425"/>
            <a:ext cx="365294" cy="2104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D668260-0D0A-E077-66D6-79CF84D9F4D1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9DBC5-FA97-AD7F-17DC-F1F655A17140}"/>
              </a:ext>
            </a:extLst>
          </p:cNvPr>
          <p:cNvSpPr/>
          <p:nvPr/>
        </p:nvSpPr>
        <p:spPr bwMode="auto">
          <a:xfrm>
            <a:off x="323528" y="158992"/>
            <a:ext cx="31454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이동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BDBEFB3-3277-3F78-3650-3C47C43A5852}"/>
              </a:ext>
            </a:extLst>
          </p:cNvPr>
          <p:cNvSpPr/>
          <p:nvPr/>
        </p:nvSpPr>
        <p:spPr>
          <a:xfrm>
            <a:off x="3275856" y="3797241"/>
            <a:ext cx="1008112" cy="839645"/>
          </a:xfrm>
          <a:prstGeom prst="wedgeEllipseCallout">
            <a:avLst>
              <a:gd name="adj1" fmla="val -51900"/>
              <a:gd name="adj2" fmla="val 7149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앞에 보석이 있으면</a:t>
            </a:r>
            <a:r>
              <a:rPr lang="en-US" altLang="ko-KR" sz="9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endParaRPr lang="ko-KR" altLang="en-US" sz="900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C60EC672-5BF5-B31B-7089-3881AA6BE335}"/>
              </a:ext>
            </a:extLst>
          </p:cNvPr>
          <p:cNvSpPr/>
          <p:nvPr/>
        </p:nvSpPr>
        <p:spPr>
          <a:xfrm>
            <a:off x="5904337" y="3716022"/>
            <a:ext cx="1080749" cy="793098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두번째나라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CD6DC-C23B-0043-EE28-8AA014A70351}"/>
              </a:ext>
            </a:extLst>
          </p:cNvPr>
          <p:cNvSpPr txBox="1"/>
          <p:nvPr/>
        </p:nvSpPr>
        <p:spPr>
          <a:xfrm>
            <a:off x="7802279" y="803831"/>
            <a:ext cx="658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D161D3-3DE6-1937-ABDF-CAFE95D12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085" y="1203219"/>
            <a:ext cx="725133" cy="7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96296E-6 L 0.35347 0.0076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74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44A4D-5BCE-C35E-E152-5410993D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1DD56-45C0-534D-2F13-B0E9D48FC5BF}"/>
              </a:ext>
            </a:extLst>
          </p:cNvPr>
          <p:cNvSpPr txBox="1"/>
          <p:nvPr/>
        </p:nvSpPr>
        <p:spPr>
          <a:xfrm>
            <a:off x="697829" y="1173163"/>
            <a:ext cx="42242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class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{public Material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InactiveMaterial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블루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public Material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GazedAtMaterial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핑크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82C88-DC31-118A-9E71-98847F653DED}"/>
              </a:ext>
            </a:extLst>
          </p:cNvPr>
          <p:cNvSpPr txBox="1"/>
          <p:nvPr/>
        </p:nvSpPr>
        <p:spPr>
          <a:xfrm>
            <a:off x="721244" y="1959621"/>
            <a:ext cx="45720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void 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(true);//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블루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358F9-7A46-DAE1-1D80-4EBD91341FE2}"/>
              </a:ext>
            </a:extLst>
          </p:cNvPr>
          <p:cNvSpPr txBox="1"/>
          <p:nvPr/>
        </p:nvSpPr>
        <p:spPr>
          <a:xfrm>
            <a:off x="755576" y="2951946"/>
            <a:ext cx="45720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void 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(false);//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핑크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A94A9-45B9-A03C-CCAD-7907FEF7C17C}"/>
              </a:ext>
            </a:extLst>
          </p:cNvPr>
          <p:cNvSpPr txBox="1"/>
          <p:nvPr/>
        </p:nvSpPr>
        <p:spPr>
          <a:xfrm>
            <a:off x="611560" y="4075439"/>
            <a:ext cx="73855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private void </a:t>
            </a:r>
            <a:r>
              <a:rPr lang="nb-NO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nb-NO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(bool gazedAt)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if (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InactiveMaterial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!= null &amp;&amp;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GazedAtMaterial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!= null)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 //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아래 소스를 수정하여 충돌하면 블루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충돌하지 않으면 핑크</a:t>
            </a:r>
            <a:endParaRPr lang="en-US" altLang="ko-KR" sz="1400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_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myRenderer.material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gazedAt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?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InactiveMaterial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GazedAtMaterial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80550-6649-0FBF-4A0E-4CD8B83FBEDC}"/>
              </a:ext>
            </a:extLst>
          </p:cNvPr>
          <p:cNvSpPr txBox="1"/>
          <p:nvPr/>
        </p:nvSpPr>
        <p:spPr>
          <a:xfrm>
            <a:off x="5327576" y="1399421"/>
            <a:ext cx="20740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endParaRPr lang="ko-KR" altLang="en-US" dirty="0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AF47EED-9D49-9640-962C-6844E2BD05BC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D319F-B929-FBF8-E3DA-61F857ED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185" y="1184762"/>
            <a:ext cx="725133" cy="715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8CC569-7ED2-FAB5-9B49-2F17C0906BBE}"/>
              </a:ext>
            </a:extLst>
          </p:cNvPr>
          <p:cNvSpPr/>
          <p:nvPr/>
        </p:nvSpPr>
        <p:spPr bwMode="auto">
          <a:xfrm>
            <a:off x="397772" y="107577"/>
            <a:ext cx="515076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문제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1)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시선 처리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8CF52-1541-6E31-93F3-50547942DC96}"/>
              </a:ext>
            </a:extLst>
          </p:cNvPr>
          <p:cNvSpPr txBox="1"/>
          <p:nvPr/>
        </p:nvSpPr>
        <p:spPr>
          <a:xfrm>
            <a:off x="742888" y="716647"/>
            <a:ext cx="7393371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가</a:t>
            </a:r>
            <a:r>
              <a:rPr lang="en-US" altLang="ko-KR" sz="1400" dirty="0"/>
              <a:t>)</a:t>
            </a:r>
            <a:r>
              <a:rPr lang="ko-KR" altLang="en-US" sz="1400" dirty="0"/>
              <a:t>줄만 수정하여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충돌하면 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블루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충돌하지 않으면 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핑크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의 색이 칠해지도록 </a:t>
            </a:r>
            <a:r>
              <a:rPr lang="ko-KR" altLang="en-US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하시오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573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D668260-0D0A-E077-66D6-79CF84D9F4D1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0B65BD-2E87-4B56-CA2D-086F9785E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42" y="4170104"/>
            <a:ext cx="3935338" cy="224791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4A5BC8-1774-11B0-772A-E619D1AC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0F5F0-0011-6996-1B2C-553076CD7282}"/>
              </a:ext>
            </a:extLst>
          </p:cNvPr>
          <p:cNvSpPr txBox="1"/>
          <p:nvPr/>
        </p:nvSpPr>
        <p:spPr>
          <a:xfrm>
            <a:off x="1606158" y="599201"/>
            <a:ext cx="7455887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class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Transform  ball1;//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두 번째 나라의 보석</a:t>
            </a:r>
            <a:endParaRPr lang="en-US" altLang="ko-KR" sz="1400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Transform  ball2;//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세 번째 나라의 보석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public void 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StartCoroutine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FadeCamera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(ball1));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public void 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()    //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시야를 벗어나면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카메라 앞에 아무것도 없으면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StartCoroutine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FadeCamera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(ball2));//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세 번째 나라로 카메라 이동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IEnumerator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FadeCamera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(Transform ball1)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   //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삼각대가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ball1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의 위치로 서서히 이동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Camera.main.transform.parent.position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= ball1.position;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yield return new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WaitForSeconds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(10.0f);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650B4-B9F6-319E-45E6-612A666B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48" y="4719802"/>
            <a:ext cx="418836" cy="597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72BC9A-BB50-CF62-D005-EE732A0A12F3}"/>
              </a:ext>
            </a:extLst>
          </p:cNvPr>
          <p:cNvSpPr txBox="1"/>
          <p:nvPr/>
        </p:nvSpPr>
        <p:spPr>
          <a:xfrm>
            <a:off x="5652120" y="5294060"/>
            <a:ext cx="859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>
                <a:latin typeface="돋움체" panose="020B0609000101010101" pitchFamily="49" charset="-127"/>
                <a:ea typeface="돋움체" panose="020B0609000101010101" pitchFamily="49" charset="-127"/>
              </a:rPr>
              <a:t>ball1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B3A7ED7-3FBD-C899-AF99-F08EDC72EB86}"/>
              </a:ext>
            </a:extLst>
          </p:cNvPr>
          <p:cNvSpPr/>
          <p:nvPr/>
        </p:nvSpPr>
        <p:spPr>
          <a:xfrm>
            <a:off x="2644979" y="4860425"/>
            <a:ext cx="365294" cy="2104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9DBC5-FA97-AD7F-17DC-F1F655A17140}"/>
              </a:ext>
            </a:extLst>
          </p:cNvPr>
          <p:cNvSpPr/>
          <p:nvPr/>
        </p:nvSpPr>
        <p:spPr bwMode="auto">
          <a:xfrm>
            <a:off x="323528" y="158992"/>
            <a:ext cx="421621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문제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2)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이동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BDBEFB3-3277-3F78-3650-3C47C43A5852}"/>
              </a:ext>
            </a:extLst>
          </p:cNvPr>
          <p:cNvSpPr/>
          <p:nvPr/>
        </p:nvSpPr>
        <p:spPr>
          <a:xfrm>
            <a:off x="3275856" y="3797241"/>
            <a:ext cx="1008112" cy="839645"/>
          </a:xfrm>
          <a:prstGeom prst="wedgeEllipseCallout">
            <a:avLst>
              <a:gd name="adj1" fmla="val -51900"/>
              <a:gd name="adj2" fmla="val 7149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앞에 보석이 있으면</a:t>
            </a:r>
            <a:r>
              <a:rPr lang="en-US" altLang="ko-KR" sz="9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endParaRPr lang="ko-KR" altLang="en-US" sz="900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C60EC672-5BF5-B31B-7089-3881AA6BE335}"/>
              </a:ext>
            </a:extLst>
          </p:cNvPr>
          <p:cNvSpPr/>
          <p:nvPr/>
        </p:nvSpPr>
        <p:spPr>
          <a:xfrm>
            <a:off x="5904337" y="3716022"/>
            <a:ext cx="1080749" cy="793098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두번째나라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CD6DC-C23B-0043-EE28-8AA014A70351}"/>
              </a:ext>
            </a:extLst>
          </p:cNvPr>
          <p:cNvSpPr txBox="1"/>
          <p:nvPr/>
        </p:nvSpPr>
        <p:spPr>
          <a:xfrm>
            <a:off x="8186063" y="1067379"/>
            <a:ext cx="658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D161D3-3DE6-1937-ABDF-CAFE95D12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88" y="1438007"/>
            <a:ext cx="725133" cy="7154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8EB4E2-A1A6-EFFD-C748-C69442E0D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5426746"/>
            <a:ext cx="752475" cy="76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C8F5C9-2756-DE13-E55D-61E1EFA5A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522" y="5519548"/>
            <a:ext cx="266700" cy="257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199855-25C0-33E0-152C-223E3C61F11B}"/>
              </a:ext>
            </a:extLst>
          </p:cNvPr>
          <p:cNvSpPr txBox="1"/>
          <p:nvPr/>
        </p:nvSpPr>
        <p:spPr>
          <a:xfrm>
            <a:off x="3992000" y="5992141"/>
            <a:ext cx="859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>
                <a:latin typeface="돋움체" panose="020B0609000101010101" pitchFamily="49" charset="-127"/>
                <a:ea typeface="돋움체" panose="020B0609000101010101" pitchFamily="49" charset="-127"/>
              </a:rPr>
              <a:t>ball2</a:t>
            </a:r>
            <a:endParaRPr lang="ko-KR" altLang="en-US" dirty="0"/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DD5353FD-E5E5-0C24-2207-FCE6ADBE3CBA}"/>
              </a:ext>
            </a:extLst>
          </p:cNvPr>
          <p:cNvSpPr/>
          <p:nvPr/>
        </p:nvSpPr>
        <p:spPr>
          <a:xfrm>
            <a:off x="4132953" y="4622165"/>
            <a:ext cx="1080749" cy="793098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세 번째나라</a:t>
            </a: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1D1E0093-8B1B-DCFA-F4D9-533AB85D345B}"/>
              </a:ext>
            </a:extLst>
          </p:cNvPr>
          <p:cNvSpPr/>
          <p:nvPr/>
        </p:nvSpPr>
        <p:spPr>
          <a:xfrm>
            <a:off x="1819514" y="3742003"/>
            <a:ext cx="1008112" cy="839645"/>
          </a:xfrm>
          <a:prstGeom prst="wedgeEllipseCallout">
            <a:avLst>
              <a:gd name="adj1" fmla="val 62937"/>
              <a:gd name="adj2" fmla="val 6449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시야를 벗어나면</a:t>
            </a:r>
            <a:r>
              <a:rPr lang="en-US" altLang="ko-KR" sz="9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endParaRPr lang="ko-KR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16542-49A4-1398-0120-3DF27AEDDAE2}"/>
              </a:ext>
            </a:extLst>
          </p:cNvPr>
          <p:cNvSpPr txBox="1"/>
          <p:nvPr/>
        </p:nvSpPr>
        <p:spPr>
          <a:xfrm>
            <a:off x="1638141" y="109524"/>
            <a:ext cx="68756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카메라의 시야가 보석을 벗어나면 세 번째 나라로 이동하도록 </a:t>
            </a:r>
            <a:r>
              <a:rPr lang="en-US" altLang="ko-KR" sz="1400" dirty="0"/>
              <a:t>(</a:t>
            </a:r>
            <a:r>
              <a:rPr lang="ko-KR" altLang="en-US" sz="1400" dirty="0"/>
              <a:t>가</a:t>
            </a:r>
            <a:r>
              <a:rPr lang="en-US" altLang="ko-KR" sz="1400" dirty="0"/>
              <a:t>), (</a:t>
            </a:r>
            <a:r>
              <a:rPr lang="ko-KR" altLang="en-US" sz="1400" dirty="0"/>
              <a:t>나</a:t>
            </a:r>
            <a:r>
              <a:rPr lang="en-US" altLang="ko-KR" sz="1400" dirty="0"/>
              <a:t>)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채우시오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568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96296E-6 L 0.35347 0.0076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74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18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그룹 1">
            <a:extLst>
              <a:ext uri="{FF2B5EF4-FFF2-40B4-BE49-F238E27FC236}">
                <a16:creationId xmlns:a16="http://schemas.microsoft.com/office/drawing/2014/main" id="{C8B35DA5-258B-4327-A71E-CFD77E466DEA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125538"/>
            <a:ext cx="8413750" cy="4462462"/>
            <a:chOff x="849326" y="2744788"/>
            <a:chExt cx="7690801" cy="3422650"/>
          </a:xfrm>
        </p:grpSpPr>
        <p:grpSp>
          <p:nvGrpSpPr>
            <p:cNvPr id="54290" name="Group 16">
              <a:extLst>
                <a:ext uri="{FF2B5EF4-FFF2-40B4-BE49-F238E27FC236}">
                  <a16:creationId xmlns:a16="http://schemas.microsoft.com/office/drawing/2014/main" id="{61F45244-DC0D-418C-AF0C-4FE809AEC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8547" y="2744788"/>
              <a:ext cx="1757559" cy="732631"/>
              <a:chOff x="-204" y="-20"/>
              <a:chExt cx="2952" cy="923"/>
            </a:xfrm>
          </p:grpSpPr>
          <p:sp>
            <p:nvSpPr>
              <p:cNvPr id="2" name="Rectangle 10">
                <a:extLst>
                  <a:ext uri="{FF2B5EF4-FFF2-40B4-BE49-F238E27FC236}">
                    <a16:creationId xmlns:a16="http://schemas.microsoft.com/office/drawing/2014/main" id="{8B19CA31-F8F8-40BA-BA7F-5A91F8E25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4" y="599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309" name="Rectangle 11">
                <a:extLst>
                  <a:ext uri="{FF2B5EF4-FFF2-40B4-BE49-F238E27FC236}">
                    <a16:creationId xmlns:a16="http://schemas.microsoft.com/office/drawing/2014/main" id="{3EE1A15A-8C8A-4859-9BA1-177E1A41D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20"/>
                <a:ext cx="656" cy="486"/>
              </a:xfrm>
              <a:prstGeom prst="rect">
                <a:avLst/>
              </a:prstGeom>
              <a:solidFill>
                <a:srgbClr val="0193BD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4310" name="Group 15">
                <a:extLst>
                  <a:ext uri="{FF2B5EF4-FFF2-40B4-BE49-F238E27FC236}">
                    <a16:creationId xmlns:a16="http://schemas.microsoft.com/office/drawing/2014/main" id="{C1C5AA52-A21D-436F-B255-770DC590FF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" y="109"/>
                <a:ext cx="330" cy="206"/>
                <a:chOff x="16" y="-68"/>
                <a:chExt cx="329" cy="206"/>
              </a:xfrm>
            </p:grpSpPr>
            <p:sp>
              <p:nvSpPr>
                <p:cNvPr id="54311" name="AutoShape 13">
                  <a:extLst>
                    <a:ext uri="{FF2B5EF4-FFF2-40B4-BE49-F238E27FC236}">
                      <a16:creationId xmlns:a16="http://schemas.microsoft.com/office/drawing/2014/main" id="{081ED757-F8C6-4596-BF3B-88E2E5AFB0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80"/>
                  <a:ext cx="329" cy="5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600" h="21600">
                      <a:moveTo>
                        <a:pt x="13951" y="0"/>
                      </a:moveTo>
                      <a:lnTo>
                        <a:pt x="13050" y="0"/>
                      </a:lnTo>
                      <a:lnTo>
                        <a:pt x="13050" y="2400"/>
                      </a:lnTo>
                      <a:lnTo>
                        <a:pt x="8549" y="2400"/>
                      </a:lnTo>
                      <a:lnTo>
                        <a:pt x="8549" y="0"/>
                      </a:lnTo>
                      <a:lnTo>
                        <a:pt x="7649" y="0"/>
                      </a:lnTo>
                      <a:lnTo>
                        <a:pt x="9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20700" y="0"/>
                      </a:lnTo>
                      <a:cubicBezTo>
                        <a:pt x="20700" y="0"/>
                        <a:pt x="13951" y="0"/>
                        <a:pt x="13951" y="0"/>
                      </a:cubicBezTo>
                      <a:close/>
                      <a:moveTo>
                        <a:pt x="13951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4312" name="AutoShape 14">
                  <a:extLst>
                    <a:ext uri="{FF2B5EF4-FFF2-40B4-BE49-F238E27FC236}">
                      <a16:creationId xmlns:a16="http://schemas.microsoft.com/office/drawing/2014/main" id="{6996CF02-BA88-453E-8CBF-492ECA05C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-68"/>
                  <a:ext cx="329" cy="1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8549" y="1879"/>
                      </a:moveTo>
                      <a:lnTo>
                        <a:pt x="13050" y="1879"/>
                      </a:lnTo>
                      <a:lnTo>
                        <a:pt x="13050" y="4697"/>
                      </a:lnTo>
                      <a:lnTo>
                        <a:pt x="8549" y="4697"/>
                      </a:lnTo>
                      <a:cubicBezTo>
                        <a:pt x="8549" y="4697"/>
                        <a:pt x="8549" y="1879"/>
                        <a:pt x="8549" y="1879"/>
                      </a:cubicBezTo>
                      <a:close/>
                      <a:moveTo>
                        <a:pt x="13951" y="4697"/>
                      </a:moveTo>
                      <a:lnTo>
                        <a:pt x="13951" y="0"/>
                      </a:lnTo>
                      <a:lnTo>
                        <a:pt x="7649" y="0"/>
                      </a:lnTo>
                      <a:lnTo>
                        <a:pt x="7649" y="4697"/>
                      </a:lnTo>
                      <a:lnTo>
                        <a:pt x="0" y="4697"/>
                      </a:lnTo>
                      <a:lnTo>
                        <a:pt x="0" y="21600"/>
                      </a:lnTo>
                      <a:lnTo>
                        <a:pt x="900" y="21600"/>
                      </a:lnTo>
                      <a:lnTo>
                        <a:pt x="7649" y="21600"/>
                      </a:lnTo>
                      <a:lnTo>
                        <a:pt x="8549" y="21600"/>
                      </a:lnTo>
                      <a:lnTo>
                        <a:pt x="8549" y="19724"/>
                      </a:lnTo>
                      <a:lnTo>
                        <a:pt x="13050" y="19724"/>
                      </a:lnTo>
                      <a:lnTo>
                        <a:pt x="13050" y="21600"/>
                      </a:lnTo>
                      <a:lnTo>
                        <a:pt x="13951" y="21600"/>
                      </a:lnTo>
                      <a:lnTo>
                        <a:pt x="20700" y="21600"/>
                      </a:lnTo>
                      <a:lnTo>
                        <a:pt x="21600" y="21600"/>
                      </a:lnTo>
                      <a:lnTo>
                        <a:pt x="21600" y="4697"/>
                      </a:lnTo>
                      <a:cubicBezTo>
                        <a:pt x="21600" y="4697"/>
                        <a:pt x="13951" y="4697"/>
                        <a:pt x="13951" y="4697"/>
                      </a:cubicBezTo>
                      <a:close/>
                      <a:moveTo>
                        <a:pt x="13951" y="469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4291" name="Group 23">
              <a:extLst>
                <a:ext uri="{FF2B5EF4-FFF2-40B4-BE49-F238E27FC236}">
                  <a16:creationId xmlns:a16="http://schemas.microsoft.com/office/drawing/2014/main" id="{01843822-983C-420A-9568-5E04ADE55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7819" y="3708393"/>
              <a:ext cx="1757559" cy="1271592"/>
              <a:chOff x="-306" y="-1180"/>
              <a:chExt cx="2952" cy="1602"/>
            </a:xfrm>
          </p:grpSpPr>
          <p:sp>
            <p:nvSpPr>
              <p:cNvPr id="3" name="Rectangle 17">
                <a:extLst>
                  <a:ext uri="{FF2B5EF4-FFF2-40B4-BE49-F238E27FC236}">
                    <a16:creationId xmlns:a16="http://schemas.microsoft.com/office/drawing/2014/main" id="{5A80BA51-D9F0-44F6-91A1-92698EF5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6" y="-586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304" name="Rectangle 18">
                <a:extLst>
                  <a:ext uri="{FF2B5EF4-FFF2-40B4-BE49-F238E27FC236}">
                    <a16:creationId xmlns:a16="http://schemas.microsoft.com/office/drawing/2014/main" id="{66A5C77F-F668-4BD8-A037-72B6EA680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1180"/>
                <a:ext cx="656" cy="487"/>
              </a:xfrm>
              <a:prstGeom prst="rect">
                <a:avLst/>
              </a:prstGeom>
              <a:solidFill>
                <a:srgbClr val="96E1F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4305" name="Group 22">
                <a:extLst>
                  <a:ext uri="{FF2B5EF4-FFF2-40B4-BE49-F238E27FC236}">
                    <a16:creationId xmlns:a16="http://schemas.microsoft.com/office/drawing/2014/main" id="{53C67353-46DA-4692-B413-F89157B7B4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" y="202"/>
                <a:ext cx="380" cy="220"/>
                <a:chOff x="4" y="79"/>
                <a:chExt cx="380" cy="220"/>
              </a:xfrm>
            </p:grpSpPr>
            <p:sp>
              <p:nvSpPr>
                <p:cNvPr id="54306" name="AutoShape 20">
                  <a:extLst>
                    <a:ext uri="{FF2B5EF4-FFF2-40B4-BE49-F238E27FC236}">
                      <a16:creationId xmlns:a16="http://schemas.microsoft.com/office/drawing/2014/main" id="{B7F9777E-CF72-4E1F-81B0-AD062762D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" y="79"/>
                  <a:ext cx="208" cy="84"/>
                </a:xfrm>
                <a:custGeom>
                  <a:avLst/>
                  <a:gdLst>
                    <a:gd name="T0" fmla="*/ 0 w 21531"/>
                    <a:gd name="T1" fmla="*/ 0 h 21506"/>
                    <a:gd name="T2" fmla="*/ 0 w 21531"/>
                    <a:gd name="T3" fmla="*/ 0 h 21506"/>
                    <a:gd name="T4" fmla="*/ 0 w 21531"/>
                    <a:gd name="T5" fmla="*/ 0 h 21506"/>
                    <a:gd name="T6" fmla="*/ 0 w 21531"/>
                    <a:gd name="T7" fmla="*/ 0 h 21506"/>
                    <a:gd name="T8" fmla="*/ 0 w 21531"/>
                    <a:gd name="T9" fmla="*/ 0 h 21506"/>
                    <a:gd name="T10" fmla="*/ 0 w 21531"/>
                    <a:gd name="T11" fmla="*/ 0 h 21506"/>
                    <a:gd name="T12" fmla="*/ 0 w 21531"/>
                    <a:gd name="T13" fmla="*/ 0 h 21506"/>
                    <a:gd name="T14" fmla="*/ 0 w 21531"/>
                    <a:gd name="T15" fmla="*/ 0 h 21506"/>
                    <a:gd name="T16" fmla="*/ 0 w 21531"/>
                    <a:gd name="T17" fmla="*/ 0 h 21506"/>
                    <a:gd name="T18" fmla="*/ 0 w 21531"/>
                    <a:gd name="T19" fmla="*/ 0 h 21506"/>
                    <a:gd name="T20" fmla="*/ 0 w 21531"/>
                    <a:gd name="T21" fmla="*/ 0 h 21506"/>
                    <a:gd name="T22" fmla="*/ 0 w 21531"/>
                    <a:gd name="T23" fmla="*/ 0 h 21506"/>
                    <a:gd name="T24" fmla="*/ 0 w 21531"/>
                    <a:gd name="T25" fmla="*/ 0 h 21506"/>
                    <a:gd name="T26" fmla="*/ 0 w 21531"/>
                    <a:gd name="T27" fmla="*/ 0 h 21506"/>
                    <a:gd name="T28" fmla="*/ 0 w 21531"/>
                    <a:gd name="T29" fmla="*/ 0 h 215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1531" h="21506">
                      <a:moveTo>
                        <a:pt x="704" y="17516"/>
                      </a:moveTo>
                      <a:cubicBezTo>
                        <a:pt x="884" y="17516"/>
                        <a:pt x="1065" y="17424"/>
                        <a:pt x="1202" y="17237"/>
                      </a:cubicBezTo>
                      <a:lnTo>
                        <a:pt x="12118" y="2323"/>
                      </a:lnTo>
                      <a:lnTo>
                        <a:pt x="13544" y="4270"/>
                      </a:lnTo>
                      <a:lnTo>
                        <a:pt x="6540" y="13836"/>
                      </a:lnTo>
                      <a:lnTo>
                        <a:pt x="12158" y="21506"/>
                      </a:lnTo>
                      <a:lnTo>
                        <a:pt x="21531" y="8700"/>
                      </a:lnTo>
                      <a:lnTo>
                        <a:pt x="15914" y="1030"/>
                      </a:lnTo>
                      <a:lnTo>
                        <a:pt x="14538" y="2908"/>
                      </a:lnTo>
                      <a:lnTo>
                        <a:pt x="12617" y="282"/>
                      </a:lnTo>
                      <a:cubicBezTo>
                        <a:pt x="12341" y="-94"/>
                        <a:pt x="11896" y="-94"/>
                        <a:pt x="11620" y="282"/>
                      </a:cubicBezTo>
                      <a:lnTo>
                        <a:pt x="206" y="15875"/>
                      </a:lnTo>
                      <a:cubicBezTo>
                        <a:pt x="-69" y="16251"/>
                        <a:pt x="-69" y="16860"/>
                        <a:pt x="206" y="17237"/>
                      </a:cubicBezTo>
                      <a:cubicBezTo>
                        <a:pt x="344" y="17424"/>
                        <a:pt x="523" y="17516"/>
                        <a:pt x="704" y="17516"/>
                      </a:cubicBezTo>
                      <a:close/>
                      <a:moveTo>
                        <a:pt x="704" y="175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4307" name="AutoShape 21">
                  <a:extLst>
                    <a:ext uri="{FF2B5EF4-FFF2-40B4-BE49-F238E27FC236}">
                      <a16:creationId xmlns:a16="http://schemas.microsoft.com/office/drawing/2014/main" id="{C8452A12-FF72-4F6E-8428-7600067B9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" y="146"/>
                  <a:ext cx="277" cy="1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21600" y="4247"/>
                      </a:moveTo>
                      <a:lnTo>
                        <a:pt x="17359" y="0"/>
                      </a:lnTo>
                      <a:lnTo>
                        <a:pt x="5124" y="12256"/>
                      </a:lnTo>
                      <a:lnTo>
                        <a:pt x="6356" y="13489"/>
                      </a:lnTo>
                      <a:cubicBezTo>
                        <a:pt x="5837" y="13232"/>
                        <a:pt x="5272" y="13101"/>
                        <a:pt x="4707" y="13101"/>
                      </a:cubicBezTo>
                      <a:cubicBezTo>
                        <a:pt x="3752" y="13101"/>
                        <a:pt x="2798" y="13466"/>
                        <a:pt x="2070" y="14197"/>
                      </a:cubicBezTo>
                      <a:cubicBezTo>
                        <a:pt x="1995" y="14270"/>
                        <a:pt x="1923" y="14350"/>
                        <a:pt x="1854" y="14435"/>
                      </a:cubicBezTo>
                      <a:cubicBezTo>
                        <a:pt x="1820" y="14474"/>
                        <a:pt x="1788" y="14517"/>
                        <a:pt x="1756" y="14558"/>
                      </a:cubicBezTo>
                      <a:cubicBezTo>
                        <a:pt x="1720" y="14605"/>
                        <a:pt x="1684" y="14653"/>
                        <a:pt x="1649" y="14703"/>
                      </a:cubicBezTo>
                      <a:cubicBezTo>
                        <a:pt x="1624" y="14739"/>
                        <a:pt x="1598" y="14775"/>
                        <a:pt x="1575" y="14812"/>
                      </a:cubicBezTo>
                      <a:cubicBezTo>
                        <a:pt x="440" y="16519"/>
                        <a:pt x="100" y="19363"/>
                        <a:pt x="0" y="20762"/>
                      </a:cubicBezTo>
                      <a:lnTo>
                        <a:pt x="3488" y="17269"/>
                      </a:lnTo>
                      <a:lnTo>
                        <a:pt x="4240" y="18023"/>
                      </a:lnTo>
                      <a:lnTo>
                        <a:pt x="667" y="21600"/>
                      </a:lnTo>
                      <a:cubicBezTo>
                        <a:pt x="2135" y="21574"/>
                        <a:pt x="5520" y="21307"/>
                        <a:pt x="7343" y="19479"/>
                      </a:cubicBezTo>
                      <a:cubicBezTo>
                        <a:pt x="8504" y="18317"/>
                        <a:pt x="8737" y="16581"/>
                        <a:pt x="8049" y="15185"/>
                      </a:cubicBezTo>
                      <a:lnTo>
                        <a:pt x="9364" y="16503"/>
                      </a:lnTo>
                      <a:cubicBezTo>
                        <a:pt x="9364" y="16503"/>
                        <a:pt x="21600" y="4247"/>
                        <a:pt x="21600" y="4247"/>
                      </a:cubicBezTo>
                      <a:close/>
                      <a:moveTo>
                        <a:pt x="21600" y="424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4292" name="Group 28">
              <a:extLst>
                <a:ext uri="{FF2B5EF4-FFF2-40B4-BE49-F238E27FC236}">
                  <a16:creationId xmlns:a16="http://schemas.microsoft.com/office/drawing/2014/main" id="{20CF385D-4281-4D03-A278-63C32EA771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2711" y="2744788"/>
              <a:ext cx="1758743" cy="773905"/>
              <a:chOff x="-369" y="-20"/>
              <a:chExt cx="2953" cy="975"/>
            </a:xfrm>
          </p:grpSpPr>
          <p:sp>
            <p:nvSpPr>
              <p:cNvPr id="4" name="Rectangle 24">
                <a:extLst>
                  <a:ext uri="{FF2B5EF4-FFF2-40B4-BE49-F238E27FC236}">
                    <a16:creationId xmlns:a16="http://schemas.microsoft.com/office/drawing/2014/main" id="{634B19AD-C725-48AD-AFE5-98EF0E5A2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" y="647"/>
                <a:ext cx="2953" cy="3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/>
                </a:pPr>
                <a:endParaRPr kumimoji="0"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endParaRPr>
              </a:p>
            </p:txBody>
          </p:sp>
          <p:sp>
            <p:nvSpPr>
              <p:cNvPr id="80916" name="Rectangle 25">
                <a:extLst>
                  <a:ext uri="{FF2B5EF4-FFF2-40B4-BE49-F238E27FC236}">
                    <a16:creationId xmlns:a16="http://schemas.microsoft.com/office/drawing/2014/main" id="{F456BA23-F3EA-4472-9031-4EE61026B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" y="-20"/>
                <a:ext cx="655" cy="48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latinLnBrk="1" hangingPunct="1">
                  <a:defRPr/>
                </a:pPr>
                <a:endParaRPr lang="ko-KR" altLang="ko-KR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4302" name="AutoShape 27">
                <a:extLst>
                  <a:ext uri="{FF2B5EF4-FFF2-40B4-BE49-F238E27FC236}">
                    <a16:creationId xmlns:a16="http://schemas.microsoft.com/office/drawing/2014/main" id="{0AC5201A-3E53-4F42-826E-C49AE9F39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82"/>
                <a:ext cx="343" cy="2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1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90" y="14459"/>
                      <a:pt x="18907" y="13733"/>
                      <a:pt x="19121" y="12960"/>
                    </a:cubicBezTo>
                    <a:cubicBezTo>
                      <a:pt x="19121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4293" name="Group 33">
              <a:extLst>
                <a:ext uri="{FF2B5EF4-FFF2-40B4-BE49-F238E27FC236}">
                  <a16:creationId xmlns:a16="http://schemas.microsoft.com/office/drawing/2014/main" id="{332AE6D5-8B55-4D97-A8F2-FA7DF3D49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385" y="3709983"/>
              <a:ext cx="1758742" cy="711201"/>
              <a:chOff x="-69" y="-1178"/>
              <a:chExt cx="2953" cy="896"/>
            </a:xfrm>
          </p:grpSpPr>
          <p:sp>
            <p:nvSpPr>
              <p:cNvPr id="59407" name="Rectangle 29">
                <a:extLst>
                  <a:ext uri="{FF2B5EF4-FFF2-40B4-BE49-F238E27FC236}">
                    <a16:creationId xmlns:a16="http://schemas.microsoft.com/office/drawing/2014/main" id="{DA0FB220-EF63-4333-ADB6-7B6E7D4C2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" y="-586"/>
                <a:ext cx="2953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/>
                </a:pPr>
                <a:endParaRPr kumimoji="0"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endParaRPr>
              </a:p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298" name="Rectangle 30">
                <a:extLst>
                  <a:ext uri="{FF2B5EF4-FFF2-40B4-BE49-F238E27FC236}">
                    <a16:creationId xmlns:a16="http://schemas.microsoft.com/office/drawing/2014/main" id="{57D3FB90-CFD2-49E8-A027-1B501DBB3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" y="-1178"/>
                <a:ext cx="658" cy="485"/>
              </a:xfrm>
              <a:prstGeom prst="rect">
                <a:avLst/>
              </a:prstGeom>
              <a:solidFill>
                <a:srgbClr val="8CDFD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4299" name="AutoShape 32">
                <a:extLst>
                  <a:ext uri="{FF2B5EF4-FFF2-40B4-BE49-F238E27FC236}">
                    <a16:creationId xmlns:a16="http://schemas.microsoft.com/office/drawing/2014/main" id="{6AFF4AC5-40F6-4D4F-B0BD-01DAC7A4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" y="-1041"/>
                <a:ext cx="357" cy="2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4294" name="Group 1">
              <a:extLst>
                <a:ext uri="{FF2B5EF4-FFF2-40B4-BE49-F238E27FC236}">
                  <a16:creationId xmlns:a16="http://schemas.microsoft.com/office/drawing/2014/main" id="{C6E9AFAA-4D94-43D4-9256-444661B34A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26" y="2744788"/>
              <a:ext cx="3505199" cy="3422650"/>
              <a:chOff x="1011720" y="2058590"/>
              <a:chExt cx="2902744" cy="2566988"/>
            </a:xfrm>
          </p:grpSpPr>
          <p:sp>
            <p:nvSpPr>
              <p:cNvPr id="54295" name="AutoShape 7">
                <a:extLst>
                  <a:ext uri="{FF2B5EF4-FFF2-40B4-BE49-F238E27FC236}">
                    <a16:creationId xmlns:a16="http://schemas.microsoft.com/office/drawing/2014/main" id="{418377AA-2FF1-4A3C-B83F-BE52A3D92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20" y="2058590"/>
                <a:ext cx="2902744" cy="25669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0 h 21600"/>
                  <a:gd name="T4" fmla="*/ 0 w 21600"/>
                  <a:gd name="T5" fmla="*/ 0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2147483646 w 21600"/>
                  <a:gd name="T17" fmla="*/ 2147483646 h 21600"/>
                  <a:gd name="T18" fmla="*/ 2147483646 w 21600"/>
                  <a:gd name="T19" fmla="*/ 2147483646 h 21600"/>
                  <a:gd name="T20" fmla="*/ 2147483646 w 21600"/>
                  <a:gd name="T21" fmla="*/ 2147483646 h 21600"/>
                  <a:gd name="T22" fmla="*/ 2147483646 w 21600"/>
                  <a:gd name="T23" fmla="*/ 2147483646 h 21600"/>
                  <a:gd name="T24" fmla="*/ 2147483646 w 21600"/>
                  <a:gd name="T25" fmla="*/ 2147483646 h 21600"/>
                  <a:gd name="T26" fmla="*/ 2147483646 w 21600"/>
                  <a:gd name="T27" fmla="*/ 2147483646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8C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  <p:sp>
            <p:nvSpPr>
              <p:cNvPr id="66575" name="Rectangle 34">
                <a:extLst>
                  <a:ext uri="{FF2B5EF4-FFF2-40B4-BE49-F238E27FC236}">
                    <a16:creationId xmlns:a16="http://schemas.microsoft.com/office/drawing/2014/main" id="{3D8789D5-C9D6-42A2-9B73-A08593BDD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199" y="2151736"/>
                <a:ext cx="2720622" cy="1819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34290" tIns="17145" rIns="34290" bIns="17145"/>
              <a:lstStyle>
                <a:lvl1pPr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9BCCBD-2C6A-4775-8A4C-D87E32270A52}"/>
              </a:ext>
            </a:extLst>
          </p:cNvPr>
          <p:cNvSpPr/>
          <p:nvPr/>
        </p:nvSpPr>
        <p:spPr bwMode="auto">
          <a:xfrm>
            <a:off x="650307" y="2167157"/>
            <a:ext cx="3273621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II.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세팅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E5AF344D-F907-4854-A3D0-95683356D231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9493309E-AA00-404A-8072-58510F5CBE75}"/>
              </a:ext>
            </a:extLst>
          </p:cNvPr>
          <p:cNvSpPr>
            <a:spLocks/>
          </p:cNvSpPr>
          <p:nvPr/>
        </p:nvSpPr>
        <p:spPr bwMode="auto">
          <a:xfrm>
            <a:off x="4644008" y="4317522"/>
            <a:ext cx="1922738" cy="3146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 latinLnBrk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4278" name="Rectangle 11">
            <a:extLst>
              <a:ext uri="{FF2B5EF4-FFF2-40B4-BE49-F238E27FC236}">
                <a16:creationId xmlns:a16="http://schemas.microsoft.com/office/drawing/2014/main" id="{DDAD5DD4-8412-4534-96D9-72327AE52DDF}"/>
              </a:ext>
            </a:extLst>
          </p:cNvPr>
          <p:cNvSpPr>
            <a:spLocks/>
          </p:cNvSpPr>
          <p:nvPr/>
        </p:nvSpPr>
        <p:spPr bwMode="auto">
          <a:xfrm>
            <a:off x="4810125" y="3676650"/>
            <a:ext cx="428625" cy="503238"/>
          </a:xfrm>
          <a:prstGeom prst="rect">
            <a:avLst/>
          </a:prstGeom>
          <a:solidFill>
            <a:srgbClr val="0193BD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>
              <a:solidFill>
                <a:srgbClr val="D6466F"/>
              </a:solidFill>
              <a:latin typeface="Calibri" panose="020F0502020204030204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79" name="AutoShape 13">
            <a:extLst>
              <a:ext uri="{FF2B5EF4-FFF2-40B4-BE49-F238E27FC236}">
                <a16:creationId xmlns:a16="http://schemas.microsoft.com/office/drawing/2014/main" id="{A5A18B3A-8F3D-41F0-B580-4BC4BB8CCEBF}"/>
              </a:ext>
            </a:extLst>
          </p:cNvPr>
          <p:cNvSpPr>
            <a:spLocks/>
          </p:cNvSpPr>
          <p:nvPr/>
        </p:nvSpPr>
        <p:spPr bwMode="auto">
          <a:xfrm>
            <a:off x="4916488" y="3963988"/>
            <a:ext cx="215900" cy="6032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600" h="21600">
                <a:moveTo>
                  <a:pt x="13951" y="0"/>
                </a:moveTo>
                <a:lnTo>
                  <a:pt x="13050" y="0"/>
                </a:lnTo>
                <a:lnTo>
                  <a:pt x="13050" y="2400"/>
                </a:lnTo>
                <a:lnTo>
                  <a:pt x="8549" y="2400"/>
                </a:lnTo>
                <a:lnTo>
                  <a:pt x="8549" y="0"/>
                </a:lnTo>
                <a:lnTo>
                  <a:pt x="7649" y="0"/>
                </a:lnTo>
                <a:lnTo>
                  <a:pt x="9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700" y="0"/>
                </a:lnTo>
                <a:cubicBezTo>
                  <a:pt x="20700" y="0"/>
                  <a:pt x="13951" y="0"/>
                  <a:pt x="13951" y="0"/>
                </a:cubicBezTo>
                <a:close/>
                <a:moveTo>
                  <a:pt x="13951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3A7B1A13-529D-4B7C-B04B-C0422280D3DF}"/>
              </a:ext>
            </a:extLst>
          </p:cNvPr>
          <p:cNvSpPr>
            <a:spLocks/>
          </p:cNvSpPr>
          <p:nvPr/>
        </p:nvSpPr>
        <p:spPr bwMode="auto">
          <a:xfrm>
            <a:off x="7023100" y="3676650"/>
            <a:ext cx="427038" cy="503238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defRPr/>
            </a:pPr>
            <a:endParaRPr lang="ko-KR" altLang="ko-KR" dirty="0">
              <a:solidFill>
                <a:srgbClr val="D6466F"/>
              </a:solidFill>
              <a:latin typeface="Calibri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82" name="AutoShape 27">
            <a:extLst>
              <a:ext uri="{FF2B5EF4-FFF2-40B4-BE49-F238E27FC236}">
                <a16:creationId xmlns:a16="http://schemas.microsoft.com/office/drawing/2014/main" id="{5A908893-1B2E-4C91-A529-4C6985CDDB16}"/>
              </a:ext>
            </a:extLst>
          </p:cNvPr>
          <p:cNvSpPr>
            <a:spLocks/>
          </p:cNvSpPr>
          <p:nvPr/>
        </p:nvSpPr>
        <p:spPr bwMode="auto">
          <a:xfrm>
            <a:off x="7124700" y="3783013"/>
            <a:ext cx="223838" cy="26987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w 21600"/>
              <a:gd name="T29" fmla="*/ 0 h 21600"/>
              <a:gd name="T30" fmla="*/ 0 w 21600"/>
              <a:gd name="T31" fmla="*/ 0 h 21600"/>
              <a:gd name="T32" fmla="*/ 0 w 21600"/>
              <a:gd name="T33" fmla="*/ 0 h 21600"/>
              <a:gd name="T34" fmla="*/ 0 w 21600"/>
              <a:gd name="T35" fmla="*/ 0 h 21600"/>
              <a:gd name="T36" fmla="*/ 0 w 21600"/>
              <a:gd name="T37" fmla="*/ 0 h 21600"/>
              <a:gd name="T38" fmla="*/ 0 w 21600"/>
              <a:gd name="T39" fmla="*/ 0 h 21600"/>
              <a:gd name="T40" fmla="*/ 0 w 21600"/>
              <a:gd name="T41" fmla="*/ 0 h 21600"/>
              <a:gd name="T42" fmla="*/ 0 w 21600"/>
              <a:gd name="T43" fmla="*/ 0 h 21600"/>
              <a:gd name="T44" fmla="*/ 0 w 21600"/>
              <a:gd name="T45" fmla="*/ 0 h 21600"/>
              <a:gd name="T46" fmla="*/ 0 w 21600"/>
              <a:gd name="T47" fmla="*/ 0 h 21600"/>
              <a:gd name="T48" fmla="*/ 0 w 21600"/>
              <a:gd name="T49" fmla="*/ 0 h 21600"/>
              <a:gd name="T50" fmla="*/ 0 w 21600"/>
              <a:gd name="T51" fmla="*/ 0 h 21600"/>
              <a:gd name="T52" fmla="*/ 0 w 21600"/>
              <a:gd name="T53" fmla="*/ 0 h 21600"/>
              <a:gd name="T54" fmla="*/ 0 w 21600"/>
              <a:gd name="T55" fmla="*/ 0 h 21600"/>
              <a:gd name="T56" fmla="*/ 0 w 21600"/>
              <a:gd name="T57" fmla="*/ 0 h 21600"/>
              <a:gd name="T58" fmla="*/ 0 w 21600"/>
              <a:gd name="T59" fmla="*/ 0 h 21600"/>
              <a:gd name="T60" fmla="*/ 0 w 21600"/>
              <a:gd name="T61" fmla="*/ 0 h 21600"/>
              <a:gd name="T62" fmla="*/ 0 w 21600"/>
              <a:gd name="T63" fmla="*/ 0 h 21600"/>
              <a:gd name="T64" fmla="*/ 0 w 21600"/>
              <a:gd name="T65" fmla="*/ 0 h 21600"/>
              <a:gd name="T66" fmla="*/ 0 w 21600"/>
              <a:gd name="T67" fmla="*/ 0 h 21600"/>
              <a:gd name="T68" fmla="*/ 0 w 21600"/>
              <a:gd name="T69" fmla="*/ 0 h 21600"/>
              <a:gd name="T70" fmla="*/ 0 w 21600"/>
              <a:gd name="T71" fmla="*/ 0 h 21600"/>
              <a:gd name="T72" fmla="*/ 0 w 21600"/>
              <a:gd name="T73" fmla="*/ 0 h 21600"/>
              <a:gd name="T74" fmla="*/ 0 w 21600"/>
              <a:gd name="T75" fmla="*/ 0 h 21600"/>
              <a:gd name="T76" fmla="*/ 0 w 21600"/>
              <a:gd name="T77" fmla="*/ 0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10800" y="13825"/>
                </a:moveTo>
                <a:cubicBezTo>
                  <a:pt x="9129" y="13825"/>
                  <a:pt x="7776" y="12470"/>
                  <a:pt x="7776" y="10800"/>
                </a:cubicBezTo>
                <a:cubicBezTo>
                  <a:pt x="7776" y="9129"/>
                  <a:pt x="9129" y="7775"/>
                  <a:pt x="10800" y="7775"/>
                </a:cubicBezTo>
                <a:cubicBezTo>
                  <a:pt x="12471" y="7775"/>
                  <a:pt x="13824" y="9129"/>
                  <a:pt x="13824" y="10800"/>
                </a:cubicBezTo>
                <a:cubicBezTo>
                  <a:pt x="13824" y="12470"/>
                  <a:pt x="12471" y="13825"/>
                  <a:pt x="10800" y="13825"/>
                </a:cubicBezTo>
                <a:close/>
                <a:moveTo>
                  <a:pt x="21600" y="12960"/>
                </a:moveTo>
                <a:lnTo>
                  <a:pt x="21600" y="8640"/>
                </a:lnTo>
                <a:lnTo>
                  <a:pt x="19194" y="8640"/>
                </a:lnTo>
                <a:cubicBezTo>
                  <a:pt x="18999" y="7831"/>
                  <a:pt x="18695" y="7066"/>
                  <a:pt x="18291" y="6364"/>
                </a:cubicBezTo>
                <a:lnTo>
                  <a:pt x="19964" y="4690"/>
                </a:lnTo>
                <a:lnTo>
                  <a:pt x="16909" y="1636"/>
                </a:lnTo>
                <a:lnTo>
                  <a:pt x="15271" y="3274"/>
                </a:lnTo>
                <a:cubicBezTo>
                  <a:pt x="14561" y="2844"/>
                  <a:pt x="13785" y="2513"/>
                  <a:pt x="12960" y="2300"/>
                </a:cubicBezTo>
                <a:lnTo>
                  <a:pt x="12960" y="0"/>
                </a:lnTo>
                <a:lnTo>
                  <a:pt x="8640" y="0"/>
                </a:lnTo>
                <a:lnTo>
                  <a:pt x="8640" y="2300"/>
                </a:lnTo>
                <a:cubicBezTo>
                  <a:pt x="7815" y="2513"/>
                  <a:pt x="7039" y="2844"/>
                  <a:pt x="6329" y="3274"/>
                </a:cubicBezTo>
                <a:lnTo>
                  <a:pt x="4691" y="1636"/>
                </a:lnTo>
                <a:lnTo>
                  <a:pt x="1636" y="4690"/>
                </a:lnTo>
                <a:lnTo>
                  <a:pt x="3309" y="6364"/>
                </a:lnTo>
                <a:cubicBezTo>
                  <a:pt x="2905" y="7066"/>
                  <a:pt x="2601" y="7831"/>
                  <a:pt x="2407" y="8640"/>
                </a:cubicBezTo>
                <a:lnTo>
                  <a:pt x="0" y="8640"/>
                </a:lnTo>
                <a:lnTo>
                  <a:pt x="0" y="12960"/>
                </a:lnTo>
                <a:lnTo>
                  <a:pt x="2480" y="12960"/>
                </a:lnTo>
                <a:cubicBezTo>
                  <a:pt x="2694" y="13733"/>
                  <a:pt x="3010" y="14459"/>
                  <a:pt x="3417" y="15128"/>
                </a:cubicBezTo>
                <a:lnTo>
                  <a:pt x="1636" y="16910"/>
                </a:lnTo>
                <a:lnTo>
                  <a:pt x="4691" y="19964"/>
                </a:lnTo>
                <a:lnTo>
                  <a:pt x="6506" y="18148"/>
                </a:lnTo>
                <a:cubicBezTo>
                  <a:pt x="7168" y="18528"/>
                  <a:pt x="7884" y="18820"/>
                  <a:pt x="8640" y="19015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2960" y="19015"/>
                </a:lnTo>
                <a:cubicBezTo>
                  <a:pt x="13717" y="18820"/>
                  <a:pt x="14432" y="18528"/>
                  <a:pt x="15094" y="18148"/>
                </a:cubicBezTo>
                <a:lnTo>
                  <a:pt x="16909" y="19964"/>
                </a:lnTo>
                <a:lnTo>
                  <a:pt x="19964" y="16910"/>
                </a:lnTo>
                <a:lnTo>
                  <a:pt x="18183" y="15128"/>
                </a:lnTo>
                <a:cubicBezTo>
                  <a:pt x="18590" y="14459"/>
                  <a:pt x="18907" y="13733"/>
                  <a:pt x="19121" y="12960"/>
                </a:cubicBezTo>
                <a:cubicBezTo>
                  <a:pt x="19121" y="12960"/>
                  <a:pt x="21600" y="12960"/>
                  <a:pt x="21600" y="12960"/>
                </a:cubicBezTo>
                <a:close/>
                <a:moveTo>
                  <a:pt x="21600" y="1296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931E6899-EB70-4639-9014-6BDFD9768671}"/>
              </a:ext>
            </a:extLst>
          </p:cNvPr>
          <p:cNvSpPr>
            <a:spLocks/>
          </p:cNvSpPr>
          <p:nvPr/>
        </p:nvSpPr>
        <p:spPr bwMode="auto">
          <a:xfrm>
            <a:off x="6764062" y="5636929"/>
            <a:ext cx="1922738" cy="3146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 latinLnBrk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4284" name="Rectangle 11">
            <a:extLst>
              <a:ext uri="{FF2B5EF4-FFF2-40B4-BE49-F238E27FC236}">
                <a16:creationId xmlns:a16="http://schemas.microsoft.com/office/drawing/2014/main" id="{592823B0-CD27-4B0D-90E4-96AAF7E83B8F}"/>
              </a:ext>
            </a:extLst>
          </p:cNvPr>
          <p:cNvSpPr>
            <a:spLocks/>
          </p:cNvSpPr>
          <p:nvPr/>
        </p:nvSpPr>
        <p:spPr bwMode="auto">
          <a:xfrm>
            <a:off x="4810125" y="5043488"/>
            <a:ext cx="428625" cy="503237"/>
          </a:xfrm>
          <a:prstGeom prst="rect">
            <a:avLst/>
          </a:prstGeom>
          <a:solidFill>
            <a:srgbClr val="0193BD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>
              <a:solidFill>
                <a:srgbClr val="D6466F"/>
              </a:solidFill>
              <a:latin typeface="Calibri" panose="020F0502020204030204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85" name="AutoShape 13">
            <a:extLst>
              <a:ext uri="{FF2B5EF4-FFF2-40B4-BE49-F238E27FC236}">
                <a16:creationId xmlns:a16="http://schemas.microsoft.com/office/drawing/2014/main" id="{D4A2BD4E-5D02-42AC-982B-BDFE81A6C3EA}"/>
              </a:ext>
            </a:extLst>
          </p:cNvPr>
          <p:cNvSpPr>
            <a:spLocks/>
          </p:cNvSpPr>
          <p:nvPr/>
        </p:nvSpPr>
        <p:spPr bwMode="auto">
          <a:xfrm>
            <a:off x="4916488" y="5330825"/>
            <a:ext cx="215900" cy="6032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600" h="21600">
                <a:moveTo>
                  <a:pt x="13951" y="0"/>
                </a:moveTo>
                <a:lnTo>
                  <a:pt x="13050" y="0"/>
                </a:lnTo>
                <a:lnTo>
                  <a:pt x="13050" y="2400"/>
                </a:lnTo>
                <a:lnTo>
                  <a:pt x="8549" y="2400"/>
                </a:lnTo>
                <a:lnTo>
                  <a:pt x="8549" y="0"/>
                </a:lnTo>
                <a:lnTo>
                  <a:pt x="7649" y="0"/>
                </a:lnTo>
                <a:lnTo>
                  <a:pt x="9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700" y="0"/>
                </a:lnTo>
                <a:cubicBezTo>
                  <a:pt x="20700" y="0"/>
                  <a:pt x="13951" y="0"/>
                  <a:pt x="13951" y="0"/>
                </a:cubicBezTo>
                <a:close/>
                <a:moveTo>
                  <a:pt x="13951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3645E449-C442-4546-B8FD-709F9F7F9D1D}"/>
              </a:ext>
            </a:extLst>
          </p:cNvPr>
          <p:cNvSpPr>
            <a:spLocks/>
          </p:cNvSpPr>
          <p:nvPr/>
        </p:nvSpPr>
        <p:spPr bwMode="auto">
          <a:xfrm>
            <a:off x="4549524" y="5839032"/>
            <a:ext cx="1924033" cy="3187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 latinLnBrk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kumimoji="0"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EED784FE-18B8-48BB-86D4-641CE0F15680}"/>
              </a:ext>
            </a:extLst>
          </p:cNvPr>
          <p:cNvSpPr>
            <a:spLocks/>
          </p:cNvSpPr>
          <p:nvPr/>
        </p:nvSpPr>
        <p:spPr bwMode="auto">
          <a:xfrm>
            <a:off x="7023100" y="5043488"/>
            <a:ext cx="427038" cy="503237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defRPr/>
            </a:pPr>
            <a:endParaRPr lang="ko-KR" altLang="ko-KR" dirty="0">
              <a:solidFill>
                <a:srgbClr val="D6466F"/>
              </a:solidFill>
              <a:latin typeface="Calibri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88" name="AutoShape 27">
            <a:extLst>
              <a:ext uri="{FF2B5EF4-FFF2-40B4-BE49-F238E27FC236}">
                <a16:creationId xmlns:a16="http://schemas.microsoft.com/office/drawing/2014/main" id="{39128BFF-FCD9-4A50-BAB0-B5E6B716490F}"/>
              </a:ext>
            </a:extLst>
          </p:cNvPr>
          <p:cNvSpPr>
            <a:spLocks/>
          </p:cNvSpPr>
          <p:nvPr/>
        </p:nvSpPr>
        <p:spPr bwMode="auto">
          <a:xfrm>
            <a:off x="7124700" y="5149850"/>
            <a:ext cx="223838" cy="26987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w 21600"/>
              <a:gd name="T29" fmla="*/ 0 h 21600"/>
              <a:gd name="T30" fmla="*/ 0 w 21600"/>
              <a:gd name="T31" fmla="*/ 0 h 21600"/>
              <a:gd name="T32" fmla="*/ 0 w 21600"/>
              <a:gd name="T33" fmla="*/ 0 h 21600"/>
              <a:gd name="T34" fmla="*/ 0 w 21600"/>
              <a:gd name="T35" fmla="*/ 0 h 21600"/>
              <a:gd name="T36" fmla="*/ 0 w 21600"/>
              <a:gd name="T37" fmla="*/ 0 h 21600"/>
              <a:gd name="T38" fmla="*/ 0 w 21600"/>
              <a:gd name="T39" fmla="*/ 0 h 21600"/>
              <a:gd name="T40" fmla="*/ 0 w 21600"/>
              <a:gd name="T41" fmla="*/ 0 h 21600"/>
              <a:gd name="T42" fmla="*/ 0 w 21600"/>
              <a:gd name="T43" fmla="*/ 0 h 21600"/>
              <a:gd name="T44" fmla="*/ 0 w 21600"/>
              <a:gd name="T45" fmla="*/ 0 h 21600"/>
              <a:gd name="T46" fmla="*/ 0 w 21600"/>
              <a:gd name="T47" fmla="*/ 0 h 21600"/>
              <a:gd name="T48" fmla="*/ 0 w 21600"/>
              <a:gd name="T49" fmla="*/ 0 h 21600"/>
              <a:gd name="T50" fmla="*/ 0 w 21600"/>
              <a:gd name="T51" fmla="*/ 0 h 21600"/>
              <a:gd name="T52" fmla="*/ 0 w 21600"/>
              <a:gd name="T53" fmla="*/ 0 h 21600"/>
              <a:gd name="T54" fmla="*/ 0 w 21600"/>
              <a:gd name="T55" fmla="*/ 0 h 21600"/>
              <a:gd name="T56" fmla="*/ 0 w 21600"/>
              <a:gd name="T57" fmla="*/ 0 h 21600"/>
              <a:gd name="T58" fmla="*/ 0 w 21600"/>
              <a:gd name="T59" fmla="*/ 0 h 21600"/>
              <a:gd name="T60" fmla="*/ 0 w 21600"/>
              <a:gd name="T61" fmla="*/ 0 h 21600"/>
              <a:gd name="T62" fmla="*/ 0 w 21600"/>
              <a:gd name="T63" fmla="*/ 0 h 21600"/>
              <a:gd name="T64" fmla="*/ 0 w 21600"/>
              <a:gd name="T65" fmla="*/ 0 h 21600"/>
              <a:gd name="T66" fmla="*/ 0 w 21600"/>
              <a:gd name="T67" fmla="*/ 0 h 21600"/>
              <a:gd name="T68" fmla="*/ 0 w 21600"/>
              <a:gd name="T69" fmla="*/ 0 h 21600"/>
              <a:gd name="T70" fmla="*/ 0 w 21600"/>
              <a:gd name="T71" fmla="*/ 0 h 21600"/>
              <a:gd name="T72" fmla="*/ 0 w 21600"/>
              <a:gd name="T73" fmla="*/ 0 h 21600"/>
              <a:gd name="T74" fmla="*/ 0 w 21600"/>
              <a:gd name="T75" fmla="*/ 0 h 21600"/>
              <a:gd name="T76" fmla="*/ 0 w 21600"/>
              <a:gd name="T77" fmla="*/ 0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10800" y="13825"/>
                </a:moveTo>
                <a:cubicBezTo>
                  <a:pt x="9129" y="13825"/>
                  <a:pt x="7776" y="12470"/>
                  <a:pt x="7776" y="10800"/>
                </a:cubicBezTo>
                <a:cubicBezTo>
                  <a:pt x="7776" y="9129"/>
                  <a:pt x="9129" y="7775"/>
                  <a:pt x="10800" y="7775"/>
                </a:cubicBezTo>
                <a:cubicBezTo>
                  <a:pt x="12471" y="7775"/>
                  <a:pt x="13824" y="9129"/>
                  <a:pt x="13824" y="10800"/>
                </a:cubicBezTo>
                <a:cubicBezTo>
                  <a:pt x="13824" y="12470"/>
                  <a:pt x="12471" y="13825"/>
                  <a:pt x="10800" y="13825"/>
                </a:cubicBezTo>
                <a:close/>
                <a:moveTo>
                  <a:pt x="21600" y="12960"/>
                </a:moveTo>
                <a:lnTo>
                  <a:pt x="21600" y="8640"/>
                </a:lnTo>
                <a:lnTo>
                  <a:pt x="19194" y="8640"/>
                </a:lnTo>
                <a:cubicBezTo>
                  <a:pt x="18999" y="7831"/>
                  <a:pt x="18695" y="7066"/>
                  <a:pt x="18291" y="6364"/>
                </a:cubicBezTo>
                <a:lnTo>
                  <a:pt x="19964" y="4690"/>
                </a:lnTo>
                <a:lnTo>
                  <a:pt x="16909" y="1636"/>
                </a:lnTo>
                <a:lnTo>
                  <a:pt x="15271" y="3274"/>
                </a:lnTo>
                <a:cubicBezTo>
                  <a:pt x="14561" y="2844"/>
                  <a:pt x="13785" y="2513"/>
                  <a:pt x="12960" y="2300"/>
                </a:cubicBezTo>
                <a:lnTo>
                  <a:pt x="12960" y="0"/>
                </a:lnTo>
                <a:lnTo>
                  <a:pt x="8640" y="0"/>
                </a:lnTo>
                <a:lnTo>
                  <a:pt x="8640" y="2300"/>
                </a:lnTo>
                <a:cubicBezTo>
                  <a:pt x="7815" y="2513"/>
                  <a:pt x="7039" y="2844"/>
                  <a:pt x="6329" y="3274"/>
                </a:cubicBezTo>
                <a:lnTo>
                  <a:pt x="4691" y="1636"/>
                </a:lnTo>
                <a:lnTo>
                  <a:pt x="1636" y="4690"/>
                </a:lnTo>
                <a:lnTo>
                  <a:pt x="3309" y="6364"/>
                </a:lnTo>
                <a:cubicBezTo>
                  <a:pt x="2905" y="7066"/>
                  <a:pt x="2601" y="7831"/>
                  <a:pt x="2407" y="8640"/>
                </a:cubicBezTo>
                <a:lnTo>
                  <a:pt x="0" y="8640"/>
                </a:lnTo>
                <a:lnTo>
                  <a:pt x="0" y="12960"/>
                </a:lnTo>
                <a:lnTo>
                  <a:pt x="2480" y="12960"/>
                </a:lnTo>
                <a:cubicBezTo>
                  <a:pt x="2694" y="13733"/>
                  <a:pt x="3010" y="14459"/>
                  <a:pt x="3417" y="15128"/>
                </a:cubicBezTo>
                <a:lnTo>
                  <a:pt x="1636" y="16910"/>
                </a:lnTo>
                <a:lnTo>
                  <a:pt x="4691" y="19964"/>
                </a:lnTo>
                <a:lnTo>
                  <a:pt x="6506" y="18148"/>
                </a:lnTo>
                <a:cubicBezTo>
                  <a:pt x="7168" y="18528"/>
                  <a:pt x="7884" y="18820"/>
                  <a:pt x="8640" y="19015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2960" y="19015"/>
                </a:lnTo>
                <a:cubicBezTo>
                  <a:pt x="13717" y="18820"/>
                  <a:pt x="14432" y="18528"/>
                  <a:pt x="15094" y="18148"/>
                </a:cubicBezTo>
                <a:lnTo>
                  <a:pt x="16909" y="19964"/>
                </a:lnTo>
                <a:lnTo>
                  <a:pt x="19964" y="16910"/>
                </a:lnTo>
                <a:lnTo>
                  <a:pt x="18183" y="15128"/>
                </a:lnTo>
                <a:cubicBezTo>
                  <a:pt x="18590" y="14459"/>
                  <a:pt x="18907" y="13733"/>
                  <a:pt x="19121" y="12960"/>
                </a:cubicBezTo>
                <a:cubicBezTo>
                  <a:pt x="19121" y="12960"/>
                  <a:pt x="21600" y="12960"/>
                  <a:pt x="21600" y="12960"/>
                </a:cubicBezTo>
                <a:close/>
                <a:moveTo>
                  <a:pt x="21600" y="1296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54289" name="슬라이드 번호 개체 틀 4">
            <a:extLst>
              <a:ext uri="{FF2B5EF4-FFF2-40B4-BE49-F238E27FC236}">
                <a16:creationId xmlns:a16="http://schemas.microsoft.com/office/drawing/2014/main" id="{D1AC787F-0AFF-479E-9C93-CFDF1CCA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A17E53-7775-4E5D-B7DE-8EFF3541A7D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7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3">
            <a:extLst>
              <a:ext uri="{FF2B5EF4-FFF2-40B4-BE49-F238E27FC236}">
                <a16:creationId xmlns:a16="http://schemas.microsoft.com/office/drawing/2014/main" id="{FEA90A7D-E959-4BC6-B5EA-478C0DC0E5F3}"/>
              </a:ext>
            </a:extLst>
          </p:cNvPr>
          <p:cNvGrpSpPr>
            <a:grpSpLocks/>
          </p:cNvGrpSpPr>
          <p:nvPr/>
        </p:nvGrpSpPr>
        <p:grpSpPr bwMode="auto">
          <a:xfrm>
            <a:off x="6372200" y="2492896"/>
            <a:ext cx="1333500" cy="1160463"/>
            <a:chOff x="0" y="0"/>
            <a:chExt cx="2240" cy="1948"/>
          </a:xfrm>
          <a:solidFill>
            <a:schemeClr val="bg1">
              <a:lumMod val="65000"/>
            </a:schemeClr>
          </a:solidFill>
        </p:grpSpPr>
        <p:sp>
          <p:nvSpPr>
            <p:cNvPr id="44052" name="Rectangle 10">
              <a:extLst>
                <a:ext uri="{FF2B5EF4-FFF2-40B4-BE49-F238E27FC236}">
                  <a16:creationId xmlns:a16="http://schemas.microsoft.com/office/drawing/2014/main" id="{CE778F44-41D6-43F7-A60E-C69FCCE91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8CDFD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53" name="AutoShape 11">
              <a:extLst>
                <a:ext uri="{FF2B5EF4-FFF2-40B4-BE49-F238E27FC236}">
                  <a16:creationId xmlns:a16="http://schemas.microsoft.com/office/drawing/2014/main" id="{696483C0-3360-43A7-B240-87049ADA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00"/>
              <a:ext cx="368" cy="3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5569" y="0"/>
                  </a:moveTo>
                  <a:cubicBezTo>
                    <a:pt x="13669" y="0"/>
                    <a:pt x="11923" y="984"/>
                    <a:pt x="10800" y="2607"/>
                  </a:cubicBezTo>
                  <a:cubicBezTo>
                    <a:pt x="9676" y="984"/>
                    <a:pt x="7932" y="0"/>
                    <a:pt x="6031" y="0"/>
                  </a:cubicBezTo>
                  <a:cubicBezTo>
                    <a:pt x="2706" y="0"/>
                    <a:pt x="0" y="3017"/>
                    <a:pt x="0" y="6725"/>
                  </a:cubicBezTo>
                  <a:cubicBezTo>
                    <a:pt x="0" y="8467"/>
                    <a:pt x="598" y="10122"/>
                    <a:pt x="1682" y="11380"/>
                  </a:cubicBezTo>
                  <a:lnTo>
                    <a:pt x="10188" y="20915"/>
                  </a:lnTo>
                  <a:lnTo>
                    <a:pt x="10800" y="21600"/>
                  </a:lnTo>
                  <a:lnTo>
                    <a:pt x="11412" y="20915"/>
                  </a:lnTo>
                  <a:lnTo>
                    <a:pt x="19757" y="11562"/>
                  </a:lnTo>
                  <a:cubicBezTo>
                    <a:pt x="20940" y="10296"/>
                    <a:pt x="21600" y="8573"/>
                    <a:pt x="21600" y="6725"/>
                  </a:cubicBezTo>
                  <a:cubicBezTo>
                    <a:pt x="21600" y="3017"/>
                    <a:pt x="18895" y="0"/>
                    <a:pt x="15569" y="0"/>
                  </a:cubicBezTo>
                  <a:close/>
                  <a:moveTo>
                    <a:pt x="15569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4054" name="Rectangle 12">
              <a:extLst>
                <a:ext uri="{FF2B5EF4-FFF2-40B4-BE49-F238E27FC236}">
                  <a16:creationId xmlns:a16="http://schemas.microsoft.com/office/drawing/2014/main" id="{267F510B-642F-4CC1-8D68-3837633A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" y="774"/>
              <a:ext cx="1731" cy="7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High Quality</a:t>
              </a:r>
            </a:p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Application</a:t>
              </a: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FFA73BB6-5507-4253-9334-7A6ABC7DD195}"/>
              </a:ext>
            </a:extLst>
          </p:cNvPr>
          <p:cNvGrpSpPr>
            <a:grpSpLocks/>
          </p:cNvGrpSpPr>
          <p:nvPr/>
        </p:nvGrpSpPr>
        <p:grpSpPr bwMode="auto">
          <a:xfrm>
            <a:off x="4924003" y="2492567"/>
            <a:ext cx="1335087" cy="1160462"/>
            <a:chOff x="0" y="0"/>
            <a:chExt cx="2240" cy="1948"/>
          </a:xfrm>
          <a:solidFill>
            <a:srgbClr val="74A2C6"/>
          </a:solidFill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813D545-2411-4AC2-AA9A-CFAC0D707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0193B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C1598A80-4CF7-4E91-AC69-FEAF3C6052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384"/>
              <a:ext cx="345" cy="346"/>
              <a:chOff x="0" y="0"/>
              <a:chExt cx="344" cy="345"/>
            </a:xfrm>
            <a:grpFill/>
          </p:grpSpPr>
          <p:sp>
            <p:nvSpPr>
              <p:cNvPr id="17" name="AutoShape 15">
                <a:extLst>
                  <a:ext uri="{FF2B5EF4-FFF2-40B4-BE49-F238E27FC236}">
                    <a16:creationId xmlns:a16="http://schemas.microsoft.com/office/drawing/2014/main" id="{5EC27B0E-71D9-4711-9BC3-035604283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6226"/>
                    </a:lnTo>
                    <a:lnTo>
                      <a:pt x="7800" y="21600"/>
                    </a:lnTo>
                    <a:cubicBezTo>
                      <a:pt x="7800" y="2160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EF5E2591-F52F-4EB9-9A44-0364F8FDA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" y="8"/>
                <a:ext cx="213" cy="3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3765"/>
                    </a:moveTo>
                    <a:lnTo>
                      <a:pt x="6109" y="21600"/>
                    </a:lnTo>
                    <a:lnTo>
                      <a:pt x="21600" y="0"/>
                    </a:lnTo>
                    <a:cubicBezTo>
                      <a:pt x="21600" y="0"/>
                      <a:pt x="0" y="13765"/>
                      <a:pt x="0" y="13765"/>
                    </a:cubicBezTo>
                    <a:close/>
                    <a:moveTo>
                      <a:pt x="0" y="13765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267A66C0-AFBB-4D4B-9956-C97F845CBAF2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3770313"/>
            <a:ext cx="1333500" cy="1160462"/>
            <a:chOff x="0" y="0"/>
            <a:chExt cx="2240" cy="1948"/>
          </a:xfrm>
        </p:grpSpPr>
        <p:sp>
          <p:nvSpPr>
            <p:cNvPr id="75788" name="Rectangle 20">
              <a:extLst>
                <a:ext uri="{FF2B5EF4-FFF2-40B4-BE49-F238E27FC236}">
                  <a16:creationId xmlns:a16="http://schemas.microsoft.com/office/drawing/2014/main" id="{B9A6C160-896E-4E76-96BE-1204775A7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latinLnBrk="1" hangingPunct="1"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07" name="AutoShape 21">
              <a:extLst>
                <a:ext uri="{FF2B5EF4-FFF2-40B4-BE49-F238E27FC236}">
                  <a16:creationId xmlns:a16="http://schemas.microsoft.com/office/drawing/2014/main" id="{624F2408-6BF1-4FDA-8B92-F7E7F8C93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382"/>
              <a:ext cx="269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8361" y="10385"/>
                  </a:moveTo>
                  <a:lnTo>
                    <a:pt x="17820" y="10385"/>
                  </a:lnTo>
                  <a:lnTo>
                    <a:pt x="16739" y="10385"/>
                  </a:lnTo>
                  <a:lnTo>
                    <a:pt x="15821" y="10385"/>
                  </a:lnTo>
                  <a:lnTo>
                    <a:pt x="4861" y="10385"/>
                  </a:lnTo>
                  <a:lnTo>
                    <a:pt x="4861" y="5401"/>
                  </a:lnTo>
                  <a:cubicBezTo>
                    <a:pt x="4861" y="2882"/>
                    <a:pt x="7526" y="831"/>
                    <a:pt x="10802" y="831"/>
                  </a:cubicBezTo>
                  <a:cubicBezTo>
                    <a:pt x="14076" y="831"/>
                    <a:pt x="16739" y="2882"/>
                    <a:pt x="16739" y="5401"/>
                  </a:cubicBezTo>
                  <a:lnTo>
                    <a:pt x="16739" y="7063"/>
                  </a:lnTo>
                  <a:lnTo>
                    <a:pt x="17820" y="7063"/>
                  </a:lnTo>
                  <a:lnTo>
                    <a:pt x="17820" y="5401"/>
                  </a:lnTo>
                  <a:cubicBezTo>
                    <a:pt x="17820" y="2419"/>
                    <a:pt x="14679" y="0"/>
                    <a:pt x="10802" y="0"/>
                  </a:cubicBezTo>
                  <a:cubicBezTo>
                    <a:pt x="6924" y="0"/>
                    <a:pt x="3782" y="2419"/>
                    <a:pt x="3782" y="5401"/>
                  </a:cubicBezTo>
                  <a:lnTo>
                    <a:pt x="3782" y="10385"/>
                  </a:lnTo>
                  <a:lnTo>
                    <a:pt x="0" y="1038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cubicBezTo>
                    <a:pt x="21600" y="10385"/>
                    <a:pt x="18361" y="10385"/>
                    <a:pt x="18361" y="10385"/>
                  </a:cubicBezTo>
                  <a:close/>
                  <a:moveTo>
                    <a:pt x="18361" y="1038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1C441D3C-8ADB-49C6-BFCC-7C1172398519}"/>
              </a:ext>
            </a:extLst>
          </p:cNvPr>
          <p:cNvGrpSpPr>
            <a:grpSpLocks/>
          </p:cNvGrpSpPr>
          <p:nvPr/>
        </p:nvGrpSpPr>
        <p:grpSpPr bwMode="auto">
          <a:xfrm>
            <a:off x="4920426" y="3758134"/>
            <a:ext cx="1335087" cy="1160462"/>
            <a:chOff x="0" y="0"/>
            <a:chExt cx="2240" cy="1948"/>
          </a:xfrm>
          <a:solidFill>
            <a:srgbClr val="EADDE1"/>
          </a:solidFill>
        </p:grpSpPr>
        <p:sp>
          <p:nvSpPr>
            <p:cNvPr id="44046" name="Rectangle 24">
              <a:extLst>
                <a:ext uri="{FF2B5EF4-FFF2-40B4-BE49-F238E27FC236}">
                  <a16:creationId xmlns:a16="http://schemas.microsoft.com/office/drawing/2014/main" id="{1CBA1A2F-88D8-48CE-AF23-1667390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96E1F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47" name="AutoShape 25">
              <a:extLst>
                <a:ext uri="{FF2B5EF4-FFF2-40B4-BE49-F238E27FC236}">
                  <a16:creationId xmlns:a16="http://schemas.microsoft.com/office/drawing/2014/main" id="{045AEF36-1155-4E64-AB43-439E36FD4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413"/>
              <a:ext cx="324" cy="3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1700" y="12599"/>
                  </a:moveTo>
                  <a:lnTo>
                    <a:pt x="5400" y="12599"/>
                  </a:lnTo>
                  <a:lnTo>
                    <a:pt x="5400" y="11700"/>
                  </a:lnTo>
                  <a:lnTo>
                    <a:pt x="10800" y="11700"/>
                  </a:lnTo>
                  <a:lnTo>
                    <a:pt x="10800" y="3637"/>
                  </a:lnTo>
                  <a:lnTo>
                    <a:pt x="11700" y="3637"/>
                  </a:lnTo>
                  <a:cubicBezTo>
                    <a:pt x="11700" y="3637"/>
                    <a:pt x="11700" y="12599"/>
                    <a:pt x="11700" y="1259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E22693A2-19ED-4E19-A99A-1ED16D85DA01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1124744"/>
            <a:ext cx="3240360" cy="5040560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1A715336-3A15-4E8E-90AF-4B3EA76D0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8CDFDF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84F46C-E29B-47D4-9C7D-DC57C53FF3B5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</p:grp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E7CF462B-C49C-43EA-AE73-D5D88ECEACA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F62673-02F7-4A49-8762-7933E313BAB9}"/>
              </a:ext>
            </a:extLst>
          </p:cNvPr>
          <p:cNvSpPr/>
          <p:nvPr/>
        </p:nvSpPr>
        <p:spPr>
          <a:xfrm>
            <a:off x="1705947" y="2817569"/>
            <a:ext cx="2440951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5305" name="슬라이드 번호 개체 틀 2">
            <a:extLst>
              <a:ext uri="{FF2B5EF4-FFF2-40B4-BE49-F238E27FC236}">
                <a16:creationId xmlns:a16="http://schemas.microsoft.com/office/drawing/2014/main" id="{E69BC992-81A0-4E3E-8F39-FD063E1A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457926-79C4-499A-A5AB-ECFE33E8EBF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89C5EF-F243-908D-5314-3B33681A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102" y="2015019"/>
            <a:ext cx="7020272" cy="4110599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073B67D-A558-4774-B029-C9FF0FA921DA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E3FE06-9242-4F43-BF79-B67C0D4AEC12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2CD0E-99B4-4240-89B6-0E09382157DE}"/>
              </a:ext>
            </a:extLst>
          </p:cNvPr>
          <p:cNvSpPr txBox="1"/>
          <p:nvPr/>
        </p:nvSpPr>
        <p:spPr>
          <a:xfrm>
            <a:off x="1331913" y="1476375"/>
            <a:ext cx="3402012" cy="3698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</a:t>
            </a:r>
            <a:r>
              <a:rPr lang="ko-KR" altLang="en-US" dirty="0"/>
              <a:t>약자</a:t>
            </a:r>
            <a:r>
              <a:rPr lang="en-US" altLang="ko-KR" dirty="0"/>
              <a:t>_3602]</a:t>
            </a:r>
            <a:r>
              <a:rPr lang="ko-KR" altLang="en-US" dirty="0"/>
              <a:t>의 프로젝트를 생성</a:t>
            </a:r>
          </a:p>
        </p:txBody>
      </p:sp>
      <p:sp>
        <p:nvSpPr>
          <p:cNvPr id="66566" name="슬라이드 번호 개체 틀 3">
            <a:extLst>
              <a:ext uri="{FF2B5EF4-FFF2-40B4-BE49-F238E27FC236}">
                <a16:creationId xmlns:a16="http://schemas.microsoft.com/office/drawing/2014/main" id="{4D1928A9-D5C4-403C-919A-61DF9163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201A66-83F3-4886-8C60-FD95EB85ACF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3485BE-AE42-4736-8D0F-99445CD36C82}"/>
              </a:ext>
            </a:extLst>
          </p:cNvPr>
          <p:cNvSpPr/>
          <p:nvPr/>
        </p:nvSpPr>
        <p:spPr>
          <a:xfrm>
            <a:off x="2915816" y="3659156"/>
            <a:ext cx="863600" cy="4333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solidFill>
                <a:srgbClr val="E251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DD5C77-1734-4ED1-AB7E-4C4C6F75AECE}"/>
              </a:ext>
            </a:extLst>
          </p:cNvPr>
          <p:cNvSpPr/>
          <p:nvPr/>
        </p:nvSpPr>
        <p:spPr>
          <a:xfrm>
            <a:off x="5986463" y="5246654"/>
            <a:ext cx="673100" cy="43338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solidFill>
                <a:srgbClr val="E251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F6AEBB-71A2-4C7C-A0ED-6BF72C2CBCD4}"/>
              </a:ext>
            </a:extLst>
          </p:cNvPr>
          <p:cNvSpPr/>
          <p:nvPr/>
        </p:nvSpPr>
        <p:spPr>
          <a:xfrm>
            <a:off x="7401098" y="5680042"/>
            <a:ext cx="863600" cy="43338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solidFill>
                <a:srgbClr val="E25100"/>
              </a:solidFill>
            </a:endParaRP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E193E0A8-1286-456C-B1DC-2B1B8B0C2D4F}"/>
              </a:ext>
            </a:extLst>
          </p:cNvPr>
          <p:cNvSpPr/>
          <p:nvPr/>
        </p:nvSpPr>
        <p:spPr>
          <a:xfrm>
            <a:off x="6659563" y="141288"/>
            <a:ext cx="2160587" cy="1704975"/>
          </a:xfrm>
          <a:prstGeom prst="wedgeEllipseCallout">
            <a:avLst>
              <a:gd name="adj1" fmla="val -57810"/>
              <a:gd name="adj2" fmla="val 223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+mn-ea"/>
              </a:rPr>
              <a:t>지금부터 만들어 </a:t>
            </a:r>
            <a:r>
              <a:rPr lang="ko-KR" altLang="en-US" dirty="0" err="1">
                <a:latin typeface="+mn-ea"/>
              </a:rPr>
              <a:t>볼께요</a:t>
            </a:r>
            <a:r>
              <a:rPr lang="en-US" altLang="ko-KR" dirty="0">
                <a:latin typeface="+mn-ea"/>
              </a:rPr>
              <a:t>.^^</a:t>
            </a:r>
            <a:endParaRPr lang="ko-KR" altLang="en-US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B12789-FC9A-4E57-98A7-E0358BEF21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3" y="266381"/>
            <a:ext cx="1454788" cy="1454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F243BC-B664-466D-9636-39A6897E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114550"/>
            <a:ext cx="7810500" cy="2628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D74492EC-BE29-42FD-B8DA-CF2A33166148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A6F6A-9316-4735-880F-A6022948D856}"/>
              </a:ext>
            </a:extLst>
          </p:cNvPr>
          <p:cNvSpPr txBox="1"/>
          <p:nvPr/>
        </p:nvSpPr>
        <p:spPr>
          <a:xfrm>
            <a:off x="1403350" y="1236663"/>
            <a:ext cx="2308225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Directional light</a:t>
            </a:r>
            <a:r>
              <a:rPr lang="ko-KR" altLang="en-US" dirty="0"/>
              <a:t>삭제</a:t>
            </a:r>
          </a:p>
        </p:txBody>
      </p:sp>
      <p:sp>
        <p:nvSpPr>
          <p:cNvPr id="68614" name="슬라이드 번호 개체 틀 1">
            <a:extLst>
              <a:ext uri="{FF2B5EF4-FFF2-40B4-BE49-F238E27FC236}">
                <a16:creationId xmlns:a16="http://schemas.microsoft.com/office/drawing/2014/main" id="{05D34CE7-0ED7-49D9-AA80-67BD998B3C5D}"/>
              </a:ext>
            </a:extLst>
          </p:cNvPr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FAEAD48-3875-4CFA-9AFF-1D83AD11574F}" type="slidenum">
              <a:rPr lang="ko-KR" altLang="en-US" sz="1800">
                <a:ea typeface="굴림" panose="020B0600000101010101" pitchFamily="50" charset="-127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E2CF1A-FFCF-4704-B5AE-A176EE09E887}"/>
              </a:ext>
            </a:extLst>
          </p:cNvPr>
          <p:cNvSpPr/>
          <p:nvPr/>
        </p:nvSpPr>
        <p:spPr>
          <a:xfrm>
            <a:off x="682625" y="2420938"/>
            <a:ext cx="1585913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>
              <a:solidFill>
                <a:srgbClr val="E25100"/>
              </a:solidFill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C0C510C4-DDF1-4EEA-80F3-4CBD043BE624}"/>
              </a:ext>
            </a:extLst>
          </p:cNvPr>
          <p:cNvSpPr/>
          <p:nvPr/>
        </p:nvSpPr>
        <p:spPr>
          <a:xfrm>
            <a:off x="5580063" y="1081088"/>
            <a:ext cx="1223962" cy="1655762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어두워짐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0A8345-25DB-0B40-41F1-6872767CD368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907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9BCCBD-2C6A-4775-8A4C-D87E32270A52}"/>
              </a:ext>
            </a:extLst>
          </p:cNvPr>
          <p:cNvSpPr/>
          <p:nvPr/>
        </p:nvSpPr>
        <p:spPr bwMode="auto">
          <a:xfrm>
            <a:off x="650307" y="2167157"/>
            <a:ext cx="3273621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I.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가상현실을 이용한 세계여행</a:t>
            </a: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E5AF344D-F907-4854-A3D0-95683356D231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4278" name="Rectangle 11">
            <a:extLst>
              <a:ext uri="{FF2B5EF4-FFF2-40B4-BE49-F238E27FC236}">
                <a16:creationId xmlns:a16="http://schemas.microsoft.com/office/drawing/2014/main" id="{DDAD5DD4-8412-4534-96D9-72327AE52DDF}"/>
              </a:ext>
            </a:extLst>
          </p:cNvPr>
          <p:cNvSpPr>
            <a:spLocks/>
          </p:cNvSpPr>
          <p:nvPr/>
        </p:nvSpPr>
        <p:spPr bwMode="auto">
          <a:xfrm>
            <a:off x="4967108" y="3676650"/>
            <a:ext cx="428625" cy="515545"/>
          </a:xfrm>
          <a:prstGeom prst="rect">
            <a:avLst/>
          </a:prstGeom>
          <a:solidFill>
            <a:srgbClr val="0193BD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>
              <a:solidFill>
                <a:srgbClr val="D6466F"/>
              </a:solidFill>
              <a:latin typeface="Calibri" panose="020F0502020204030204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79" name="AutoShape 13">
            <a:extLst>
              <a:ext uri="{FF2B5EF4-FFF2-40B4-BE49-F238E27FC236}">
                <a16:creationId xmlns:a16="http://schemas.microsoft.com/office/drawing/2014/main" id="{A5A18B3A-8F3D-41F0-B580-4BC4BB8CCEBF}"/>
              </a:ext>
            </a:extLst>
          </p:cNvPr>
          <p:cNvSpPr>
            <a:spLocks/>
          </p:cNvSpPr>
          <p:nvPr/>
        </p:nvSpPr>
        <p:spPr bwMode="auto">
          <a:xfrm>
            <a:off x="4916488" y="3963988"/>
            <a:ext cx="215900" cy="6032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600" h="21600">
                <a:moveTo>
                  <a:pt x="13951" y="0"/>
                </a:moveTo>
                <a:lnTo>
                  <a:pt x="13050" y="0"/>
                </a:lnTo>
                <a:lnTo>
                  <a:pt x="13050" y="2400"/>
                </a:lnTo>
                <a:lnTo>
                  <a:pt x="8549" y="2400"/>
                </a:lnTo>
                <a:lnTo>
                  <a:pt x="8549" y="0"/>
                </a:lnTo>
                <a:lnTo>
                  <a:pt x="7649" y="0"/>
                </a:lnTo>
                <a:lnTo>
                  <a:pt x="9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700" y="0"/>
                </a:lnTo>
                <a:cubicBezTo>
                  <a:pt x="20700" y="0"/>
                  <a:pt x="13951" y="0"/>
                  <a:pt x="13951" y="0"/>
                </a:cubicBezTo>
                <a:close/>
                <a:moveTo>
                  <a:pt x="13951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3A7B1A13-529D-4B7C-B04B-C0422280D3DF}"/>
              </a:ext>
            </a:extLst>
          </p:cNvPr>
          <p:cNvSpPr>
            <a:spLocks/>
          </p:cNvSpPr>
          <p:nvPr/>
        </p:nvSpPr>
        <p:spPr bwMode="auto">
          <a:xfrm>
            <a:off x="7023100" y="3676650"/>
            <a:ext cx="427038" cy="503238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defRPr/>
            </a:pPr>
            <a:endParaRPr lang="ko-KR" altLang="ko-KR" dirty="0">
              <a:solidFill>
                <a:srgbClr val="D6466F"/>
              </a:solidFill>
              <a:latin typeface="Calibri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82" name="AutoShape 27">
            <a:extLst>
              <a:ext uri="{FF2B5EF4-FFF2-40B4-BE49-F238E27FC236}">
                <a16:creationId xmlns:a16="http://schemas.microsoft.com/office/drawing/2014/main" id="{5A908893-1B2E-4C91-A529-4C6985CDDB16}"/>
              </a:ext>
            </a:extLst>
          </p:cNvPr>
          <p:cNvSpPr>
            <a:spLocks/>
          </p:cNvSpPr>
          <p:nvPr/>
        </p:nvSpPr>
        <p:spPr bwMode="auto">
          <a:xfrm>
            <a:off x="7124700" y="3783013"/>
            <a:ext cx="223838" cy="26987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w 21600"/>
              <a:gd name="T29" fmla="*/ 0 h 21600"/>
              <a:gd name="T30" fmla="*/ 0 w 21600"/>
              <a:gd name="T31" fmla="*/ 0 h 21600"/>
              <a:gd name="T32" fmla="*/ 0 w 21600"/>
              <a:gd name="T33" fmla="*/ 0 h 21600"/>
              <a:gd name="T34" fmla="*/ 0 w 21600"/>
              <a:gd name="T35" fmla="*/ 0 h 21600"/>
              <a:gd name="T36" fmla="*/ 0 w 21600"/>
              <a:gd name="T37" fmla="*/ 0 h 21600"/>
              <a:gd name="T38" fmla="*/ 0 w 21600"/>
              <a:gd name="T39" fmla="*/ 0 h 21600"/>
              <a:gd name="T40" fmla="*/ 0 w 21600"/>
              <a:gd name="T41" fmla="*/ 0 h 21600"/>
              <a:gd name="T42" fmla="*/ 0 w 21600"/>
              <a:gd name="T43" fmla="*/ 0 h 21600"/>
              <a:gd name="T44" fmla="*/ 0 w 21600"/>
              <a:gd name="T45" fmla="*/ 0 h 21600"/>
              <a:gd name="T46" fmla="*/ 0 w 21600"/>
              <a:gd name="T47" fmla="*/ 0 h 21600"/>
              <a:gd name="T48" fmla="*/ 0 w 21600"/>
              <a:gd name="T49" fmla="*/ 0 h 21600"/>
              <a:gd name="T50" fmla="*/ 0 w 21600"/>
              <a:gd name="T51" fmla="*/ 0 h 21600"/>
              <a:gd name="T52" fmla="*/ 0 w 21600"/>
              <a:gd name="T53" fmla="*/ 0 h 21600"/>
              <a:gd name="T54" fmla="*/ 0 w 21600"/>
              <a:gd name="T55" fmla="*/ 0 h 21600"/>
              <a:gd name="T56" fmla="*/ 0 w 21600"/>
              <a:gd name="T57" fmla="*/ 0 h 21600"/>
              <a:gd name="T58" fmla="*/ 0 w 21600"/>
              <a:gd name="T59" fmla="*/ 0 h 21600"/>
              <a:gd name="T60" fmla="*/ 0 w 21600"/>
              <a:gd name="T61" fmla="*/ 0 h 21600"/>
              <a:gd name="T62" fmla="*/ 0 w 21600"/>
              <a:gd name="T63" fmla="*/ 0 h 21600"/>
              <a:gd name="T64" fmla="*/ 0 w 21600"/>
              <a:gd name="T65" fmla="*/ 0 h 21600"/>
              <a:gd name="T66" fmla="*/ 0 w 21600"/>
              <a:gd name="T67" fmla="*/ 0 h 21600"/>
              <a:gd name="T68" fmla="*/ 0 w 21600"/>
              <a:gd name="T69" fmla="*/ 0 h 21600"/>
              <a:gd name="T70" fmla="*/ 0 w 21600"/>
              <a:gd name="T71" fmla="*/ 0 h 21600"/>
              <a:gd name="T72" fmla="*/ 0 w 21600"/>
              <a:gd name="T73" fmla="*/ 0 h 21600"/>
              <a:gd name="T74" fmla="*/ 0 w 21600"/>
              <a:gd name="T75" fmla="*/ 0 h 21600"/>
              <a:gd name="T76" fmla="*/ 0 w 21600"/>
              <a:gd name="T77" fmla="*/ 0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10800" y="13825"/>
                </a:moveTo>
                <a:cubicBezTo>
                  <a:pt x="9129" y="13825"/>
                  <a:pt x="7776" y="12470"/>
                  <a:pt x="7776" y="10800"/>
                </a:cubicBezTo>
                <a:cubicBezTo>
                  <a:pt x="7776" y="9129"/>
                  <a:pt x="9129" y="7775"/>
                  <a:pt x="10800" y="7775"/>
                </a:cubicBezTo>
                <a:cubicBezTo>
                  <a:pt x="12471" y="7775"/>
                  <a:pt x="13824" y="9129"/>
                  <a:pt x="13824" y="10800"/>
                </a:cubicBezTo>
                <a:cubicBezTo>
                  <a:pt x="13824" y="12470"/>
                  <a:pt x="12471" y="13825"/>
                  <a:pt x="10800" y="13825"/>
                </a:cubicBezTo>
                <a:close/>
                <a:moveTo>
                  <a:pt x="21600" y="12960"/>
                </a:moveTo>
                <a:lnTo>
                  <a:pt x="21600" y="8640"/>
                </a:lnTo>
                <a:lnTo>
                  <a:pt x="19194" y="8640"/>
                </a:lnTo>
                <a:cubicBezTo>
                  <a:pt x="18999" y="7831"/>
                  <a:pt x="18695" y="7066"/>
                  <a:pt x="18291" y="6364"/>
                </a:cubicBezTo>
                <a:lnTo>
                  <a:pt x="19964" y="4690"/>
                </a:lnTo>
                <a:lnTo>
                  <a:pt x="16909" y="1636"/>
                </a:lnTo>
                <a:lnTo>
                  <a:pt x="15271" y="3274"/>
                </a:lnTo>
                <a:cubicBezTo>
                  <a:pt x="14561" y="2844"/>
                  <a:pt x="13785" y="2513"/>
                  <a:pt x="12960" y="2300"/>
                </a:cubicBezTo>
                <a:lnTo>
                  <a:pt x="12960" y="0"/>
                </a:lnTo>
                <a:lnTo>
                  <a:pt x="8640" y="0"/>
                </a:lnTo>
                <a:lnTo>
                  <a:pt x="8640" y="2300"/>
                </a:lnTo>
                <a:cubicBezTo>
                  <a:pt x="7815" y="2513"/>
                  <a:pt x="7039" y="2844"/>
                  <a:pt x="6329" y="3274"/>
                </a:cubicBezTo>
                <a:lnTo>
                  <a:pt x="4691" y="1636"/>
                </a:lnTo>
                <a:lnTo>
                  <a:pt x="1636" y="4690"/>
                </a:lnTo>
                <a:lnTo>
                  <a:pt x="3309" y="6364"/>
                </a:lnTo>
                <a:cubicBezTo>
                  <a:pt x="2905" y="7066"/>
                  <a:pt x="2601" y="7831"/>
                  <a:pt x="2407" y="8640"/>
                </a:cubicBezTo>
                <a:lnTo>
                  <a:pt x="0" y="8640"/>
                </a:lnTo>
                <a:lnTo>
                  <a:pt x="0" y="12960"/>
                </a:lnTo>
                <a:lnTo>
                  <a:pt x="2480" y="12960"/>
                </a:lnTo>
                <a:cubicBezTo>
                  <a:pt x="2694" y="13733"/>
                  <a:pt x="3010" y="14459"/>
                  <a:pt x="3417" y="15128"/>
                </a:cubicBezTo>
                <a:lnTo>
                  <a:pt x="1636" y="16910"/>
                </a:lnTo>
                <a:lnTo>
                  <a:pt x="4691" y="19964"/>
                </a:lnTo>
                <a:lnTo>
                  <a:pt x="6506" y="18148"/>
                </a:lnTo>
                <a:cubicBezTo>
                  <a:pt x="7168" y="18528"/>
                  <a:pt x="7884" y="18820"/>
                  <a:pt x="8640" y="19015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2960" y="19015"/>
                </a:lnTo>
                <a:cubicBezTo>
                  <a:pt x="13717" y="18820"/>
                  <a:pt x="14432" y="18528"/>
                  <a:pt x="15094" y="18148"/>
                </a:cubicBezTo>
                <a:lnTo>
                  <a:pt x="16909" y="19964"/>
                </a:lnTo>
                <a:lnTo>
                  <a:pt x="19964" y="16910"/>
                </a:lnTo>
                <a:lnTo>
                  <a:pt x="18183" y="15128"/>
                </a:lnTo>
                <a:cubicBezTo>
                  <a:pt x="18590" y="14459"/>
                  <a:pt x="18907" y="13733"/>
                  <a:pt x="19121" y="12960"/>
                </a:cubicBezTo>
                <a:cubicBezTo>
                  <a:pt x="19121" y="12960"/>
                  <a:pt x="21600" y="12960"/>
                  <a:pt x="21600" y="12960"/>
                </a:cubicBezTo>
                <a:close/>
                <a:moveTo>
                  <a:pt x="21600" y="1296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54284" name="Rectangle 11">
            <a:extLst>
              <a:ext uri="{FF2B5EF4-FFF2-40B4-BE49-F238E27FC236}">
                <a16:creationId xmlns:a16="http://schemas.microsoft.com/office/drawing/2014/main" id="{592823B0-CD27-4B0D-90E4-96AAF7E83B8F}"/>
              </a:ext>
            </a:extLst>
          </p:cNvPr>
          <p:cNvSpPr>
            <a:spLocks/>
          </p:cNvSpPr>
          <p:nvPr/>
        </p:nvSpPr>
        <p:spPr bwMode="auto">
          <a:xfrm>
            <a:off x="4810125" y="5043488"/>
            <a:ext cx="428625" cy="503237"/>
          </a:xfrm>
          <a:prstGeom prst="rect">
            <a:avLst/>
          </a:prstGeom>
          <a:solidFill>
            <a:srgbClr val="0193BD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>
              <a:solidFill>
                <a:srgbClr val="D6466F"/>
              </a:solidFill>
              <a:latin typeface="Calibri" panose="020F0502020204030204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85" name="AutoShape 13">
            <a:extLst>
              <a:ext uri="{FF2B5EF4-FFF2-40B4-BE49-F238E27FC236}">
                <a16:creationId xmlns:a16="http://schemas.microsoft.com/office/drawing/2014/main" id="{D4A2BD4E-5D02-42AC-982B-BDFE81A6C3EA}"/>
              </a:ext>
            </a:extLst>
          </p:cNvPr>
          <p:cNvSpPr>
            <a:spLocks/>
          </p:cNvSpPr>
          <p:nvPr/>
        </p:nvSpPr>
        <p:spPr bwMode="auto">
          <a:xfrm>
            <a:off x="4916488" y="5330825"/>
            <a:ext cx="215900" cy="6032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600" h="21600">
                <a:moveTo>
                  <a:pt x="13951" y="0"/>
                </a:moveTo>
                <a:lnTo>
                  <a:pt x="13050" y="0"/>
                </a:lnTo>
                <a:lnTo>
                  <a:pt x="13050" y="2400"/>
                </a:lnTo>
                <a:lnTo>
                  <a:pt x="8549" y="2400"/>
                </a:lnTo>
                <a:lnTo>
                  <a:pt x="8549" y="0"/>
                </a:lnTo>
                <a:lnTo>
                  <a:pt x="7649" y="0"/>
                </a:lnTo>
                <a:lnTo>
                  <a:pt x="9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700" y="0"/>
                </a:lnTo>
                <a:cubicBezTo>
                  <a:pt x="20700" y="0"/>
                  <a:pt x="13951" y="0"/>
                  <a:pt x="13951" y="0"/>
                </a:cubicBezTo>
                <a:close/>
                <a:moveTo>
                  <a:pt x="13951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EED784FE-18B8-48BB-86D4-641CE0F15680}"/>
              </a:ext>
            </a:extLst>
          </p:cNvPr>
          <p:cNvSpPr>
            <a:spLocks/>
          </p:cNvSpPr>
          <p:nvPr/>
        </p:nvSpPr>
        <p:spPr bwMode="auto">
          <a:xfrm>
            <a:off x="7023100" y="5043488"/>
            <a:ext cx="427038" cy="503237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defRPr/>
            </a:pPr>
            <a:endParaRPr lang="ko-KR" altLang="ko-KR" dirty="0">
              <a:solidFill>
                <a:srgbClr val="D6466F"/>
              </a:solidFill>
              <a:latin typeface="Calibri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88" name="AutoShape 27">
            <a:extLst>
              <a:ext uri="{FF2B5EF4-FFF2-40B4-BE49-F238E27FC236}">
                <a16:creationId xmlns:a16="http://schemas.microsoft.com/office/drawing/2014/main" id="{39128BFF-FCD9-4A50-BAB0-B5E6B716490F}"/>
              </a:ext>
            </a:extLst>
          </p:cNvPr>
          <p:cNvSpPr>
            <a:spLocks/>
          </p:cNvSpPr>
          <p:nvPr/>
        </p:nvSpPr>
        <p:spPr bwMode="auto">
          <a:xfrm>
            <a:off x="7124700" y="5149850"/>
            <a:ext cx="223838" cy="26987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w 21600"/>
              <a:gd name="T29" fmla="*/ 0 h 21600"/>
              <a:gd name="T30" fmla="*/ 0 w 21600"/>
              <a:gd name="T31" fmla="*/ 0 h 21600"/>
              <a:gd name="T32" fmla="*/ 0 w 21600"/>
              <a:gd name="T33" fmla="*/ 0 h 21600"/>
              <a:gd name="T34" fmla="*/ 0 w 21600"/>
              <a:gd name="T35" fmla="*/ 0 h 21600"/>
              <a:gd name="T36" fmla="*/ 0 w 21600"/>
              <a:gd name="T37" fmla="*/ 0 h 21600"/>
              <a:gd name="T38" fmla="*/ 0 w 21600"/>
              <a:gd name="T39" fmla="*/ 0 h 21600"/>
              <a:gd name="T40" fmla="*/ 0 w 21600"/>
              <a:gd name="T41" fmla="*/ 0 h 21600"/>
              <a:gd name="T42" fmla="*/ 0 w 21600"/>
              <a:gd name="T43" fmla="*/ 0 h 21600"/>
              <a:gd name="T44" fmla="*/ 0 w 21600"/>
              <a:gd name="T45" fmla="*/ 0 h 21600"/>
              <a:gd name="T46" fmla="*/ 0 w 21600"/>
              <a:gd name="T47" fmla="*/ 0 h 21600"/>
              <a:gd name="T48" fmla="*/ 0 w 21600"/>
              <a:gd name="T49" fmla="*/ 0 h 21600"/>
              <a:gd name="T50" fmla="*/ 0 w 21600"/>
              <a:gd name="T51" fmla="*/ 0 h 21600"/>
              <a:gd name="T52" fmla="*/ 0 w 21600"/>
              <a:gd name="T53" fmla="*/ 0 h 21600"/>
              <a:gd name="T54" fmla="*/ 0 w 21600"/>
              <a:gd name="T55" fmla="*/ 0 h 21600"/>
              <a:gd name="T56" fmla="*/ 0 w 21600"/>
              <a:gd name="T57" fmla="*/ 0 h 21600"/>
              <a:gd name="T58" fmla="*/ 0 w 21600"/>
              <a:gd name="T59" fmla="*/ 0 h 21600"/>
              <a:gd name="T60" fmla="*/ 0 w 21600"/>
              <a:gd name="T61" fmla="*/ 0 h 21600"/>
              <a:gd name="T62" fmla="*/ 0 w 21600"/>
              <a:gd name="T63" fmla="*/ 0 h 21600"/>
              <a:gd name="T64" fmla="*/ 0 w 21600"/>
              <a:gd name="T65" fmla="*/ 0 h 21600"/>
              <a:gd name="T66" fmla="*/ 0 w 21600"/>
              <a:gd name="T67" fmla="*/ 0 h 21600"/>
              <a:gd name="T68" fmla="*/ 0 w 21600"/>
              <a:gd name="T69" fmla="*/ 0 h 21600"/>
              <a:gd name="T70" fmla="*/ 0 w 21600"/>
              <a:gd name="T71" fmla="*/ 0 h 21600"/>
              <a:gd name="T72" fmla="*/ 0 w 21600"/>
              <a:gd name="T73" fmla="*/ 0 h 21600"/>
              <a:gd name="T74" fmla="*/ 0 w 21600"/>
              <a:gd name="T75" fmla="*/ 0 h 21600"/>
              <a:gd name="T76" fmla="*/ 0 w 21600"/>
              <a:gd name="T77" fmla="*/ 0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10800" y="13825"/>
                </a:moveTo>
                <a:cubicBezTo>
                  <a:pt x="9129" y="13825"/>
                  <a:pt x="7776" y="12470"/>
                  <a:pt x="7776" y="10800"/>
                </a:cubicBezTo>
                <a:cubicBezTo>
                  <a:pt x="7776" y="9129"/>
                  <a:pt x="9129" y="7775"/>
                  <a:pt x="10800" y="7775"/>
                </a:cubicBezTo>
                <a:cubicBezTo>
                  <a:pt x="12471" y="7775"/>
                  <a:pt x="13824" y="9129"/>
                  <a:pt x="13824" y="10800"/>
                </a:cubicBezTo>
                <a:cubicBezTo>
                  <a:pt x="13824" y="12470"/>
                  <a:pt x="12471" y="13825"/>
                  <a:pt x="10800" y="13825"/>
                </a:cubicBezTo>
                <a:close/>
                <a:moveTo>
                  <a:pt x="21600" y="12960"/>
                </a:moveTo>
                <a:lnTo>
                  <a:pt x="21600" y="8640"/>
                </a:lnTo>
                <a:lnTo>
                  <a:pt x="19194" y="8640"/>
                </a:lnTo>
                <a:cubicBezTo>
                  <a:pt x="18999" y="7831"/>
                  <a:pt x="18695" y="7066"/>
                  <a:pt x="18291" y="6364"/>
                </a:cubicBezTo>
                <a:lnTo>
                  <a:pt x="19964" y="4690"/>
                </a:lnTo>
                <a:lnTo>
                  <a:pt x="16909" y="1636"/>
                </a:lnTo>
                <a:lnTo>
                  <a:pt x="15271" y="3274"/>
                </a:lnTo>
                <a:cubicBezTo>
                  <a:pt x="14561" y="2844"/>
                  <a:pt x="13785" y="2513"/>
                  <a:pt x="12960" y="2300"/>
                </a:cubicBezTo>
                <a:lnTo>
                  <a:pt x="12960" y="0"/>
                </a:lnTo>
                <a:lnTo>
                  <a:pt x="8640" y="0"/>
                </a:lnTo>
                <a:lnTo>
                  <a:pt x="8640" y="2300"/>
                </a:lnTo>
                <a:cubicBezTo>
                  <a:pt x="7815" y="2513"/>
                  <a:pt x="7039" y="2844"/>
                  <a:pt x="6329" y="3274"/>
                </a:cubicBezTo>
                <a:lnTo>
                  <a:pt x="4691" y="1636"/>
                </a:lnTo>
                <a:lnTo>
                  <a:pt x="1636" y="4690"/>
                </a:lnTo>
                <a:lnTo>
                  <a:pt x="3309" y="6364"/>
                </a:lnTo>
                <a:cubicBezTo>
                  <a:pt x="2905" y="7066"/>
                  <a:pt x="2601" y="7831"/>
                  <a:pt x="2407" y="8640"/>
                </a:cubicBezTo>
                <a:lnTo>
                  <a:pt x="0" y="8640"/>
                </a:lnTo>
                <a:lnTo>
                  <a:pt x="0" y="12960"/>
                </a:lnTo>
                <a:lnTo>
                  <a:pt x="2480" y="12960"/>
                </a:lnTo>
                <a:cubicBezTo>
                  <a:pt x="2694" y="13733"/>
                  <a:pt x="3010" y="14459"/>
                  <a:pt x="3417" y="15128"/>
                </a:cubicBezTo>
                <a:lnTo>
                  <a:pt x="1636" y="16910"/>
                </a:lnTo>
                <a:lnTo>
                  <a:pt x="4691" y="19964"/>
                </a:lnTo>
                <a:lnTo>
                  <a:pt x="6506" y="18148"/>
                </a:lnTo>
                <a:cubicBezTo>
                  <a:pt x="7168" y="18528"/>
                  <a:pt x="7884" y="18820"/>
                  <a:pt x="8640" y="19015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2960" y="19015"/>
                </a:lnTo>
                <a:cubicBezTo>
                  <a:pt x="13717" y="18820"/>
                  <a:pt x="14432" y="18528"/>
                  <a:pt x="15094" y="18148"/>
                </a:cubicBezTo>
                <a:lnTo>
                  <a:pt x="16909" y="19964"/>
                </a:lnTo>
                <a:lnTo>
                  <a:pt x="19964" y="16910"/>
                </a:lnTo>
                <a:lnTo>
                  <a:pt x="18183" y="15128"/>
                </a:lnTo>
                <a:cubicBezTo>
                  <a:pt x="18590" y="14459"/>
                  <a:pt x="18907" y="13733"/>
                  <a:pt x="19121" y="12960"/>
                </a:cubicBezTo>
                <a:cubicBezTo>
                  <a:pt x="19121" y="12960"/>
                  <a:pt x="21600" y="12960"/>
                  <a:pt x="21600" y="12960"/>
                </a:cubicBezTo>
                <a:close/>
                <a:moveTo>
                  <a:pt x="21600" y="1296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54289" name="슬라이드 번호 개체 틀 4">
            <a:extLst>
              <a:ext uri="{FF2B5EF4-FFF2-40B4-BE49-F238E27FC236}">
                <a16:creationId xmlns:a16="http://schemas.microsoft.com/office/drawing/2014/main" id="{D1AC787F-0AFF-479E-9C93-CFDF1CCA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A17E53-7775-4E5D-B7DE-8EFF3541A7D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grpSp>
        <p:nvGrpSpPr>
          <p:cNvPr id="5" name="그룹 1">
            <a:extLst>
              <a:ext uri="{FF2B5EF4-FFF2-40B4-BE49-F238E27FC236}">
                <a16:creationId xmlns:a16="http://schemas.microsoft.com/office/drawing/2014/main" id="{3A246FAA-D93F-A381-EB36-0557507871D3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277938"/>
            <a:ext cx="8413750" cy="4462462"/>
            <a:chOff x="849326" y="2744788"/>
            <a:chExt cx="7690801" cy="3422650"/>
          </a:xfrm>
        </p:grpSpPr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29D26E7D-C97D-35A5-3808-8118822B9D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8547" y="2744788"/>
              <a:ext cx="1757559" cy="732631"/>
              <a:chOff x="-204" y="-20"/>
              <a:chExt cx="2952" cy="923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E0C47003-45E9-E42C-32B7-C484D5E65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4" y="599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C87A131F-EC68-4331-6C14-BA5B36A6F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20"/>
                <a:ext cx="656" cy="486"/>
              </a:xfrm>
              <a:prstGeom prst="rect">
                <a:avLst/>
              </a:prstGeom>
              <a:solidFill>
                <a:srgbClr val="0193BD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26" name="Group 15">
                <a:extLst>
                  <a:ext uri="{FF2B5EF4-FFF2-40B4-BE49-F238E27FC236}">
                    <a16:creationId xmlns:a16="http://schemas.microsoft.com/office/drawing/2014/main" id="{2AF373A8-2DCC-676B-44A8-ED161254AD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" y="109"/>
                <a:ext cx="330" cy="206"/>
                <a:chOff x="16" y="-68"/>
                <a:chExt cx="329" cy="206"/>
              </a:xfrm>
            </p:grpSpPr>
            <p:sp>
              <p:nvSpPr>
                <p:cNvPr id="27" name="AutoShape 13">
                  <a:extLst>
                    <a:ext uri="{FF2B5EF4-FFF2-40B4-BE49-F238E27FC236}">
                      <a16:creationId xmlns:a16="http://schemas.microsoft.com/office/drawing/2014/main" id="{50715387-2DC7-73E1-B08D-94BC3A885C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80"/>
                  <a:ext cx="329" cy="5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600" h="21600">
                      <a:moveTo>
                        <a:pt x="13951" y="0"/>
                      </a:moveTo>
                      <a:lnTo>
                        <a:pt x="13050" y="0"/>
                      </a:lnTo>
                      <a:lnTo>
                        <a:pt x="13050" y="2400"/>
                      </a:lnTo>
                      <a:lnTo>
                        <a:pt x="8549" y="2400"/>
                      </a:lnTo>
                      <a:lnTo>
                        <a:pt x="8549" y="0"/>
                      </a:lnTo>
                      <a:lnTo>
                        <a:pt x="7649" y="0"/>
                      </a:lnTo>
                      <a:lnTo>
                        <a:pt x="9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20700" y="0"/>
                      </a:lnTo>
                      <a:cubicBezTo>
                        <a:pt x="20700" y="0"/>
                        <a:pt x="13951" y="0"/>
                        <a:pt x="13951" y="0"/>
                      </a:cubicBezTo>
                      <a:close/>
                      <a:moveTo>
                        <a:pt x="13951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28" name="AutoShape 14">
                  <a:extLst>
                    <a:ext uri="{FF2B5EF4-FFF2-40B4-BE49-F238E27FC236}">
                      <a16:creationId xmlns:a16="http://schemas.microsoft.com/office/drawing/2014/main" id="{9B64A487-51E8-C8BA-4533-C86095C91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-68"/>
                  <a:ext cx="329" cy="1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8549" y="1879"/>
                      </a:moveTo>
                      <a:lnTo>
                        <a:pt x="13050" y="1879"/>
                      </a:lnTo>
                      <a:lnTo>
                        <a:pt x="13050" y="4697"/>
                      </a:lnTo>
                      <a:lnTo>
                        <a:pt x="8549" y="4697"/>
                      </a:lnTo>
                      <a:cubicBezTo>
                        <a:pt x="8549" y="4697"/>
                        <a:pt x="8549" y="1879"/>
                        <a:pt x="8549" y="1879"/>
                      </a:cubicBezTo>
                      <a:close/>
                      <a:moveTo>
                        <a:pt x="13951" y="4697"/>
                      </a:moveTo>
                      <a:lnTo>
                        <a:pt x="13951" y="0"/>
                      </a:lnTo>
                      <a:lnTo>
                        <a:pt x="7649" y="0"/>
                      </a:lnTo>
                      <a:lnTo>
                        <a:pt x="7649" y="4697"/>
                      </a:lnTo>
                      <a:lnTo>
                        <a:pt x="0" y="4697"/>
                      </a:lnTo>
                      <a:lnTo>
                        <a:pt x="0" y="21600"/>
                      </a:lnTo>
                      <a:lnTo>
                        <a:pt x="900" y="21600"/>
                      </a:lnTo>
                      <a:lnTo>
                        <a:pt x="7649" y="21600"/>
                      </a:lnTo>
                      <a:lnTo>
                        <a:pt x="8549" y="21600"/>
                      </a:lnTo>
                      <a:lnTo>
                        <a:pt x="8549" y="19724"/>
                      </a:lnTo>
                      <a:lnTo>
                        <a:pt x="13050" y="19724"/>
                      </a:lnTo>
                      <a:lnTo>
                        <a:pt x="13050" y="21600"/>
                      </a:lnTo>
                      <a:lnTo>
                        <a:pt x="13951" y="21600"/>
                      </a:lnTo>
                      <a:lnTo>
                        <a:pt x="20700" y="21600"/>
                      </a:lnTo>
                      <a:lnTo>
                        <a:pt x="21600" y="21600"/>
                      </a:lnTo>
                      <a:lnTo>
                        <a:pt x="21600" y="4697"/>
                      </a:lnTo>
                      <a:cubicBezTo>
                        <a:pt x="21600" y="4697"/>
                        <a:pt x="13951" y="4697"/>
                        <a:pt x="13951" y="4697"/>
                      </a:cubicBezTo>
                      <a:close/>
                      <a:moveTo>
                        <a:pt x="13951" y="469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" name="Group 23">
              <a:extLst>
                <a:ext uri="{FF2B5EF4-FFF2-40B4-BE49-F238E27FC236}">
                  <a16:creationId xmlns:a16="http://schemas.microsoft.com/office/drawing/2014/main" id="{223FC877-42B5-CBDB-C54A-67010D1E0A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7819" y="3708393"/>
              <a:ext cx="1757559" cy="1271592"/>
              <a:chOff x="-306" y="-1180"/>
              <a:chExt cx="2952" cy="1602"/>
            </a:xfrm>
          </p:grpSpPr>
          <p:sp>
            <p:nvSpPr>
              <p:cNvPr id="19" name="Rectangle 17">
                <a:extLst>
                  <a:ext uri="{FF2B5EF4-FFF2-40B4-BE49-F238E27FC236}">
                    <a16:creationId xmlns:a16="http://schemas.microsoft.com/office/drawing/2014/main" id="{461BF080-6879-7480-EFA1-1DC6CC467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6" y="-586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20" name="Rectangle 18">
                <a:extLst>
                  <a:ext uri="{FF2B5EF4-FFF2-40B4-BE49-F238E27FC236}">
                    <a16:creationId xmlns:a16="http://schemas.microsoft.com/office/drawing/2014/main" id="{2B4B3F19-96EA-39B3-D36C-D5D085093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1180"/>
                <a:ext cx="656" cy="487"/>
              </a:xfrm>
              <a:prstGeom prst="rect">
                <a:avLst/>
              </a:prstGeom>
              <a:solidFill>
                <a:srgbClr val="96E1F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21" name="Group 22">
                <a:extLst>
                  <a:ext uri="{FF2B5EF4-FFF2-40B4-BE49-F238E27FC236}">
                    <a16:creationId xmlns:a16="http://schemas.microsoft.com/office/drawing/2014/main" id="{93AECB83-5DFA-8257-5B3A-D82D45224B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" y="202"/>
                <a:ext cx="380" cy="220"/>
                <a:chOff x="4" y="79"/>
                <a:chExt cx="380" cy="220"/>
              </a:xfrm>
            </p:grpSpPr>
            <p:sp>
              <p:nvSpPr>
                <p:cNvPr id="22" name="AutoShape 20">
                  <a:extLst>
                    <a:ext uri="{FF2B5EF4-FFF2-40B4-BE49-F238E27FC236}">
                      <a16:creationId xmlns:a16="http://schemas.microsoft.com/office/drawing/2014/main" id="{11493FB1-781C-91EA-352B-AFCBA92C0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" y="79"/>
                  <a:ext cx="208" cy="84"/>
                </a:xfrm>
                <a:custGeom>
                  <a:avLst/>
                  <a:gdLst>
                    <a:gd name="T0" fmla="*/ 0 w 21531"/>
                    <a:gd name="T1" fmla="*/ 0 h 21506"/>
                    <a:gd name="T2" fmla="*/ 0 w 21531"/>
                    <a:gd name="T3" fmla="*/ 0 h 21506"/>
                    <a:gd name="T4" fmla="*/ 0 w 21531"/>
                    <a:gd name="T5" fmla="*/ 0 h 21506"/>
                    <a:gd name="T6" fmla="*/ 0 w 21531"/>
                    <a:gd name="T7" fmla="*/ 0 h 21506"/>
                    <a:gd name="T8" fmla="*/ 0 w 21531"/>
                    <a:gd name="T9" fmla="*/ 0 h 21506"/>
                    <a:gd name="T10" fmla="*/ 0 w 21531"/>
                    <a:gd name="T11" fmla="*/ 0 h 21506"/>
                    <a:gd name="T12" fmla="*/ 0 w 21531"/>
                    <a:gd name="T13" fmla="*/ 0 h 21506"/>
                    <a:gd name="T14" fmla="*/ 0 w 21531"/>
                    <a:gd name="T15" fmla="*/ 0 h 21506"/>
                    <a:gd name="T16" fmla="*/ 0 w 21531"/>
                    <a:gd name="T17" fmla="*/ 0 h 21506"/>
                    <a:gd name="T18" fmla="*/ 0 w 21531"/>
                    <a:gd name="T19" fmla="*/ 0 h 21506"/>
                    <a:gd name="T20" fmla="*/ 0 w 21531"/>
                    <a:gd name="T21" fmla="*/ 0 h 21506"/>
                    <a:gd name="T22" fmla="*/ 0 w 21531"/>
                    <a:gd name="T23" fmla="*/ 0 h 21506"/>
                    <a:gd name="T24" fmla="*/ 0 w 21531"/>
                    <a:gd name="T25" fmla="*/ 0 h 21506"/>
                    <a:gd name="T26" fmla="*/ 0 w 21531"/>
                    <a:gd name="T27" fmla="*/ 0 h 21506"/>
                    <a:gd name="T28" fmla="*/ 0 w 21531"/>
                    <a:gd name="T29" fmla="*/ 0 h 215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1531" h="21506">
                      <a:moveTo>
                        <a:pt x="704" y="17516"/>
                      </a:moveTo>
                      <a:cubicBezTo>
                        <a:pt x="884" y="17516"/>
                        <a:pt x="1065" y="17424"/>
                        <a:pt x="1202" y="17237"/>
                      </a:cubicBezTo>
                      <a:lnTo>
                        <a:pt x="12118" y="2323"/>
                      </a:lnTo>
                      <a:lnTo>
                        <a:pt x="13544" y="4270"/>
                      </a:lnTo>
                      <a:lnTo>
                        <a:pt x="6540" y="13836"/>
                      </a:lnTo>
                      <a:lnTo>
                        <a:pt x="12158" y="21506"/>
                      </a:lnTo>
                      <a:lnTo>
                        <a:pt x="21531" y="8700"/>
                      </a:lnTo>
                      <a:lnTo>
                        <a:pt x="15914" y="1030"/>
                      </a:lnTo>
                      <a:lnTo>
                        <a:pt x="14538" y="2908"/>
                      </a:lnTo>
                      <a:lnTo>
                        <a:pt x="12617" y="282"/>
                      </a:lnTo>
                      <a:cubicBezTo>
                        <a:pt x="12341" y="-94"/>
                        <a:pt x="11896" y="-94"/>
                        <a:pt x="11620" y="282"/>
                      </a:cubicBezTo>
                      <a:lnTo>
                        <a:pt x="206" y="15875"/>
                      </a:lnTo>
                      <a:cubicBezTo>
                        <a:pt x="-69" y="16251"/>
                        <a:pt x="-69" y="16860"/>
                        <a:pt x="206" y="17237"/>
                      </a:cubicBezTo>
                      <a:cubicBezTo>
                        <a:pt x="344" y="17424"/>
                        <a:pt x="523" y="17516"/>
                        <a:pt x="704" y="17516"/>
                      </a:cubicBezTo>
                      <a:close/>
                      <a:moveTo>
                        <a:pt x="704" y="175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23" name="AutoShape 21">
                  <a:extLst>
                    <a:ext uri="{FF2B5EF4-FFF2-40B4-BE49-F238E27FC236}">
                      <a16:creationId xmlns:a16="http://schemas.microsoft.com/office/drawing/2014/main" id="{DA81AD88-5BCF-A9F6-C4DE-7F8F8112C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" y="146"/>
                  <a:ext cx="277" cy="1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21600" y="4247"/>
                      </a:moveTo>
                      <a:lnTo>
                        <a:pt x="17359" y="0"/>
                      </a:lnTo>
                      <a:lnTo>
                        <a:pt x="5124" y="12256"/>
                      </a:lnTo>
                      <a:lnTo>
                        <a:pt x="6356" y="13489"/>
                      </a:lnTo>
                      <a:cubicBezTo>
                        <a:pt x="5837" y="13232"/>
                        <a:pt x="5272" y="13101"/>
                        <a:pt x="4707" y="13101"/>
                      </a:cubicBezTo>
                      <a:cubicBezTo>
                        <a:pt x="3752" y="13101"/>
                        <a:pt x="2798" y="13466"/>
                        <a:pt x="2070" y="14197"/>
                      </a:cubicBezTo>
                      <a:cubicBezTo>
                        <a:pt x="1995" y="14270"/>
                        <a:pt x="1923" y="14350"/>
                        <a:pt x="1854" y="14435"/>
                      </a:cubicBezTo>
                      <a:cubicBezTo>
                        <a:pt x="1820" y="14474"/>
                        <a:pt x="1788" y="14517"/>
                        <a:pt x="1756" y="14558"/>
                      </a:cubicBezTo>
                      <a:cubicBezTo>
                        <a:pt x="1720" y="14605"/>
                        <a:pt x="1684" y="14653"/>
                        <a:pt x="1649" y="14703"/>
                      </a:cubicBezTo>
                      <a:cubicBezTo>
                        <a:pt x="1624" y="14739"/>
                        <a:pt x="1598" y="14775"/>
                        <a:pt x="1575" y="14812"/>
                      </a:cubicBezTo>
                      <a:cubicBezTo>
                        <a:pt x="440" y="16519"/>
                        <a:pt x="100" y="19363"/>
                        <a:pt x="0" y="20762"/>
                      </a:cubicBezTo>
                      <a:lnTo>
                        <a:pt x="3488" y="17269"/>
                      </a:lnTo>
                      <a:lnTo>
                        <a:pt x="4240" y="18023"/>
                      </a:lnTo>
                      <a:lnTo>
                        <a:pt x="667" y="21600"/>
                      </a:lnTo>
                      <a:cubicBezTo>
                        <a:pt x="2135" y="21574"/>
                        <a:pt x="5520" y="21307"/>
                        <a:pt x="7343" y="19479"/>
                      </a:cubicBezTo>
                      <a:cubicBezTo>
                        <a:pt x="8504" y="18317"/>
                        <a:pt x="8737" y="16581"/>
                        <a:pt x="8049" y="15185"/>
                      </a:cubicBezTo>
                      <a:lnTo>
                        <a:pt x="9364" y="16503"/>
                      </a:lnTo>
                      <a:cubicBezTo>
                        <a:pt x="9364" y="16503"/>
                        <a:pt x="21600" y="4247"/>
                        <a:pt x="21600" y="4247"/>
                      </a:cubicBezTo>
                      <a:close/>
                      <a:moveTo>
                        <a:pt x="21600" y="424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8" name="Group 28">
              <a:extLst>
                <a:ext uri="{FF2B5EF4-FFF2-40B4-BE49-F238E27FC236}">
                  <a16:creationId xmlns:a16="http://schemas.microsoft.com/office/drawing/2014/main" id="{1556099F-82C6-529D-BDCF-A5E211EA74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2711" y="2744788"/>
              <a:ext cx="1758743" cy="773905"/>
              <a:chOff x="-369" y="-20"/>
              <a:chExt cx="2953" cy="975"/>
            </a:xfrm>
          </p:grpSpPr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id="{549A7867-D3C3-D2D0-4F2F-7E1AEA3A8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" y="647"/>
                <a:ext cx="2953" cy="3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/>
                </a:pPr>
                <a:endParaRPr kumimoji="0"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endParaRPr>
              </a:p>
            </p:txBody>
          </p:sp>
          <p:sp>
            <p:nvSpPr>
              <p:cNvPr id="17" name="Rectangle 25">
                <a:extLst>
                  <a:ext uri="{FF2B5EF4-FFF2-40B4-BE49-F238E27FC236}">
                    <a16:creationId xmlns:a16="http://schemas.microsoft.com/office/drawing/2014/main" id="{8A2830F3-3739-05CD-5115-CF42BAC58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" y="-20"/>
                <a:ext cx="655" cy="48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latinLnBrk="1" hangingPunct="1">
                  <a:defRPr/>
                </a:pPr>
                <a:endParaRPr lang="ko-KR" altLang="ko-KR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18" name="AutoShape 27">
                <a:extLst>
                  <a:ext uri="{FF2B5EF4-FFF2-40B4-BE49-F238E27FC236}">
                    <a16:creationId xmlns:a16="http://schemas.microsoft.com/office/drawing/2014/main" id="{B1682FB7-756E-4FA4-FD6E-760312062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82"/>
                <a:ext cx="343" cy="2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1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90" y="14459"/>
                      <a:pt x="18907" y="13733"/>
                      <a:pt x="19121" y="12960"/>
                    </a:cubicBezTo>
                    <a:cubicBezTo>
                      <a:pt x="19121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9" name="Group 33">
              <a:extLst>
                <a:ext uri="{FF2B5EF4-FFF2-40B4-BE49-F238E27FC236}">
                  <a16:creationId xmlns:a16="http://schemas.microsoft.com/office/drawing/2014/main" id="{97D2081B-2EDE-0D59-6D26-0364BAA68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385" y="3709983"/>
              <a:ext cx="1758742" cy="711201"/>
              <a:chOff x="-69" y="-1178"/>
              <a:chExt cx="2953" cy="896"/>
            </a:xfrm>
          </p:grpSpPr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3FE43CB2-AC54-B156-E551-8692C82AE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" y="-586"/>
                <a:ext cx="2953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14" name="Rectangle 30">
                <a:extLst>
                  <a:ext uri="{FF2B5EF4-FFF2-40B4-BE49-F238E27FC236}">
                    <a16:creationId xmlns:a16="http://schemas.microsoft.com/office/drawing/2014/main" id="{5430083D-0545-7070-7E4D-4BE102A26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" y="-1178"/>
                <a:ext cx="658" cy="485"/>
              </a:xfrm>
              <a:prstGeom prst="rect">
                <a:avLst/>
              </a:prstGeom>
              <a:solidFill>
                <a:srgbClr val="8CDFD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15" name="AutoShape 32">
                <a:extLst>
                  <a:ext uri="{FF2B5EF4-FFF2-40B4-BE49-F238E27FC236}">
                    <a16:creationId xmlns:a16="http://schemas.microsoft.com/office/drawing/2014/main" id="{11341735-2D32-250D-0852-ACCD7A045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" y="-1041"/>
                <a:ext cx="357" cy="2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10" name="Group 1">
              <a:extLst>
                <a:ext uri="{FF2B5EF4-FFF2-40B4-BE49-F238E27FC236}">
                  <a16:creationId xmlns:a16="http://schemas.microsoft.com/office/drawing/2014/main" id="{68B7DE38-D840-CD49-5699-751303A2C1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26" y="2744788"/>
              <a:ext cx="3505199" cy="3422650"/>
              <a:chOff x="1011720" y="2058590"/>
              <a:chExt cx="2902744" cy="2566988"/>
            </a:xfrm>
          </p:grpSpPr>
          <p:sp>
            <p:nvSpPr>
              <p:cNvPr id="11" name="AutoShape 7">
                <a:extLst>
                  <a:ext uri="{FF2B5EF4-FFF2-40B4-BE49-F238E27FC236}">
                    <a16:creationId xmlns:a16="http://schemas.microsoft.com/office/drawing/2014/main" id="{0CAC95A5-024D-6CBD-21BF-7A4C4264F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20" y="2058590"/>
                <a:ext cx="2902744" cy="25669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0 h 21600"/>
                  <a:gd name="T4" fmla="*/ 0 w 21600"/>
                  <a:gd name="T5" fmla="*/ 0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2147483646 w 21600"/>
                  <a:gd name="T17" fmla="*/ 2147483646 h 21600"/>
                  <a:gd name="T18" fmla="*/ 2147483646 w 21600"/>
                  <a:gd name="T19" fmla="*/ 2147483646 h 21600"/>
                  <a:gd name="T20" fmla="*/ 2147483646 w 21600"/>
                  <a:gd name="T21" fmla="*/ 2147483646 h 21600"/>
                  <a:gd name="T22" fmla="*/ 2147483646 w 21600"/>
                  <a:gd name="T23" fmla="*/ 2147483646 h 21600"/>
                  <a:gd name="T24" fmla="*/ 2147483646 w 21600"/>
                  <a:gd name="T25" fmla="*/ 2147483646 h 21600"/>
                  <a:gd name="T26" fmla="*/ 2147483646 w 21600"/>
                  <a:gd name="T27" fmla="*/ 2147483646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8C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  <p:sp>
            <p:nvSpPr>
              <p:cNvPr id="12" name="Rectangle 34">
                <a:extLst>
                  <a:ext uri="{FF2B5EF4-FFF2-40B4-BE49-F238E27FC236}">
                    <a16:creationId xmlns:a16="http://schemas.microsoft.com/office/drawing/2014/main" id="{2E70B576-BA6D-1F08-32D1-1D74BDB00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199" y="2151736"/>
                <a:ext cx="2720622" cy="1819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34290" tIns="17145" rIns="34290" bIns="17145"/>
              <a:lstStyle>
                <a:lvl1pPr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C85F5A-3638-022E-B464-BB73AB4EA3B8}"/>
              </a:ext>
            </a:extLst>
          </p:cNvPr>
          <p:cNvSpPr/>
          <p:nvPr/>
        </p:nvSpPr>
        <p:spPr bwMode="auto">
          <a:xfrm>
            <a:off x="802707" y="2319557"/>
            <a:ext cx="3273621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I.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소스분석</a:t>
            </a:r>
          </a:p>
        </p:txBody>
      </p:sp>
    </p:spTree>
    <p:extLst>
      <p:ext uri="{BB962C8B-B14F-4D97-AF65-F5344CB8AC3E}">
        <p14:creationId xmlns:p14="http://schemas.microsoft.com/office/powerpoint/2010/main" val="99077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E078D9-66A8-9278-2A05-711E0B70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964B15-C5C8-8DDC-FADB-02177AD6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6" y="1759992"/>
            <a:ext cx="4013249" cy="39051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455A30-2789-9B89-BDEF-3A42C6FED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21" y="1726169"/>
            <a:ext cx="4197738" cy="3905128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B48FF81-7C08-E73A-FE84-336BA29DBDB9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F47911-D79F-F0FE-39E2-1E9AC1CFCE2C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3A5FC2-21EC-B16A-6F4C-6E7D88AA0502}"/>
              </a:ext>
            </a:extLst>
          </p:cNvPr>
          <p:cNvSpPr/>
          <p:nvPr/>
        </p:nvSpPr>
        <p:spPr>
          <a:xfrm>
            <a:off x="350211" y="3278187"/>
            <a:ext cx="1701510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372EB8-57C1-A7B2-361E-51E3FBF3D476}"/>
              </a:ext>
            </a:extLst>
          </p:cNvPr>
          <p:cNvSpPr/>
          <p:nvPr/>
        </p:nvSpPr>
        <p:spPr>
          <a:xfrm>
            <a:off x="2771799" y="5363494"/>
            <a:ext cx="819555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47B6360-DA7E-1A94-6968-08B1A0B191C8}"/>
              </a:ext>
            </a:extLst>
          </p:cNvPr>
          <p:cNvSpPr/>
          <p:nvPr/>
        </p:nvSpPr>
        <p:spPr>
          <a:xfrm>
            <a:off x="4363460" y="3493730"/>
            <a:ext cx="31581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A65856-EE14-62FB-28FE-35D49262971E}"/>
              </a:ext>
            </a:extLst>
          </p:cNvPr>
          <p:cNvSpPr/>
          <p:nvPr/>
        </p:nvSpPr>
        <p:spPr>
          <a:xfrm>
            <a:off x="4747894" y="3342918"/>
            <a:ext cx="1710056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E6BAE-B0E6-16B8-003C-839AE7058211}"/>
              </a:ext>
            </a:extLst>
          </p:cNvPr>
          <p:cNvSpPr txBox="1"/>
          <p:nvPr/>
        </p:nvSpPr>
        <p:spPr>
          <a:xfrm>
            <a:off x="539552" y="1148339"/>
            <a:ext cx="47974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[Android]</a:t>
            </a:r>
            <a:r>
              <a:rPr lang="ko-KR" altLang="en-US" dirty="0"/>
              <a:t>를 클릭하고 </a:t>
            </a:r>
            <a:r>
              <a:rPr lang="en-US" altLang="ko-KR" dirty="0"/>
              <a:t>[Switch Platform]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1606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63DF90-E6C5-6CD9-9C7F-9A47F8F7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D5B7F-2F1A-90E4-58BE-52B2B008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628800"/>
            <a:ext cx="4501505" cy="3964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0DC7D57-273A-8344-B1B4-D24EBD808573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B90F6A-8A9D-ECB3-8405-45FFFDB9BF7D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2AC7-D8C8-8912-BF9E-F80819846744}"/>
              </a:ext>
            </a:extLst>
          </p:cNvPr>
          <p:cNvSpPr/>
          <p:nvPr/>
        </p:nvSpPr>
        <p:spPr>
          <a:xfrm>
            <a:off x="4283968" y="3460162"/>
            <a:ext cx="2016224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7C0D5-C110-0AD5-AB11-ECEA99C73BCD}"/>
              </a:ext>
            </a:extLst>
          </p:cNvPr>
          <p:cNvSpPr txBox="1"/>
          <p:nvPr/>
        </p:nvSpPr>
        <p:spPr>
          <a:xfrm>
            <a:off x="539552" y="1148339"/>
            <a:ext cx="51684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[Window]</a:t>
            </a:r>
            <a:r>
              <a:rPr lang="ko-KR" altLang="en-US" dirty="0"/>
              <a:t>를 클릭하고 </a:t>
            </a:r>
            <a:r>
              <a:rPr lang="en-US" altLang="ko-KR" dirty="0"/>
              <a:t>[Package</a:t>
            </a:r>
            <a:r>
              <a:rPr lang="ko-KR" altLang="en-US" dirty="0"/>
              <a:t> </a:t>
            </a:r>
            <a:r>
              <a:rPr lang="en-US" altLang="ko-KR" dirty="0"/>
              <a:t>Manager]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8859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B90F6A-8A9D-ECB3-8405-45FFFDB9BF7D}"/>
              </a:ext>
            </a:extLst>
          </p:cNvPr>
          <p:cNvSpPr/>
          <p:nvPr/>
        </p:nvSpPr>
        <p:spPr bwMode="auto">
          <a:xfrm>
            <a:off x="323528" y="88450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7C0D5-C110-0AD5-AB11-ECEA99C73BCD}"/>
              </a:ext>
            </a:extLst>
          </p:cNvPr>
          <p:cNvSpPr txBox="1"/>
          <p:nvPr/>
        </p:nvSpPr>
        <p:spPr>
          <a:xfrm>
            <a:off x="539552" y="847901"/>
            <a:ext cx="5317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https://github.com/googlevr/cardboard-xr-plugin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432129" cy="44386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827584" y="1484784"/>
            <a:ext cx="3507681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26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4719" y="39940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압축 풀어놓고 </a:t>
            </a:r>
            <a:r>
              <a:rPr lang="ko-KR" altLang="en-US" dirty="0" err="1"/>
              <a:t>유니티에서</a:t>
            </a:r>
            <a:endParaRPr lang="ko-KR" altLang="en-US" dirty="0"/>
          </a:p>
          <a:p>
            <a:r>
              <a:rPr lang="ko-KR" altLang="en-US" dirty="0" err="1"/>
              <a:t>Add</a:t>
            </a:r>
            <a:r>
              <a:rPr lang="ko-KR" altLang="en-US" dirty="0"/>
              <a:t> </a:t>
            </a:r>
            <a:r>
              <a:rPr lang="ko-KR" altLang="en-US" dirty="0" err="1"/>
              <a:t>package</a:t>
            </a:r>
            <a:r>
              <a:rPr lang="ko-KR" altLang="en-US" dirty="0"/>
              <a:t> </a:t>
            </a:r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disk</a:t>
            </a:r>
            <a:r>
              <a:rPr lang="ko-KR" altLang="en-US" dirty="0"/>
              <a:t> 클릭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49288" y="518537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압축 푼 폴더에 있는 </a:t>
            </a:r>
            <a:r>
              <a:rPr lang="ko-KR" altLang="en-US" dirty="0" err="1"/>
              <a:t>package.json</a:t>
            </a:r>
            <a:r>
              <a:rPr lang="ko-KR" altLang="en-US" dirty="0"/>
              <a:t> </a:t>
            </a:r>
            <a:r>
              <a:rPr lang="en-US" altLang="ko-KR" dirty="0"/>
              <a:t>Open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B90F6A-8A9D-ECB3-8405-45FFFDB9BF7D}"/>
              </a:ext>
            </a:extLst>
          </p:cNvPr>
          <p:cNvSpPr/>
          <p:nvPr/>
        </p:nvSpPr>
        <p:spPr bwMode="auto">
          <a:xfrm>
            <a:off x="323528" y="88450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7C0D5-C110-0AD5-AB11-ECEA99C73BCD}"/>
              </a:ext>
            </a:extLst>
          </p:cNvPr>
          <p:cNvSpPr txBox="1"/>
          <p:nvPr/>
        </p:nvSpPr>
        <p:spPr>
          <a:xfrm>
            <a:off x="539552" y="847901"/>
            <a:ext cx="45720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[Code]</a:t>
            </a:r>
            <a:r>
              <a:rPr lang="ko-KR" altLang="en-US" dirty="0"/>
              <a:t> 클릭하고 </a:t>
            </a:r>
            <a:r>
              <a:rPr lang="ko-KR" altLang="en-US" dirty="0" err="1"/>
              <a:t>zip파일로</a:t>
            </a:r>
            <a:r>
              <a:rPr lang="ko-KR" altLang="en-US" dirty="0"/>
              <a:t> 다운로드 받음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88" y="1395274"/>
            <a:ext cx="7432129" cy="4438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305" y="3234876"/>
            <a:ext cx="3581400" cy="32670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7308304" y="3280885"/>
            <a:ext cx="879402" cy="43614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4680024" y="6042481"/>
            <a:ext cx="3507681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02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B90F6A-8A9D-ECB3-8405-45FFFDB9BF7D}"/>
              </a:ext>
            </a:extLst>
          </p:cNvPr>
          <p:cNvSpPr/>
          <p:nvPr/>
        </p:nvSpPr>
        <p:spPr bwMode="auto">
          <a:xfrm>
            <a:off x="323528" y="88450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7C0D5-C110-0AD5-AB11-ECEA99C73BCD}"/>
              </a:ext>
            </a:extLst>
          </p:cNvPr>
          <p:cNvSpPr txBox="1"/>
          <p:nvPr/>
        </p:nvSpPr>
        <p:spPr>
          <a:xfrm>
            <a:off x="806847" y="1064287"/>
            <a:ext cx="3600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cardboard-xr-plugin-master.zip</a:t>
            </a:r>
            <a:r>
              <a:rPr lang="ko-KR" altLang="en-US" dirty="0"/>
              <a:t>의 압축을 풀어놓기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3990975" cy="391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611560" y="2019938"/>
            <a:ext cx="3507681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7C0D5-C110-0AD5-AB11-ECEA99C73BCD}"/>
              </a:ext>
            </a:extLst>
          </p:cNvPr>
          <p:cNvSpPr txBox="1"/>
          <p:nvPr/>
        </p:nvSpPr>
        <p:spPr>
          <a:xfrm>
            <a:off x="5406609" y="1099435"/>
            <a:ext cx="325589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유니티에서</a:t>
            </a:r>
            <a:endParaRPr lang="ko-KR" altLang="en-US" dirty="0"/>
          </a:p>
          <a:p>
            <a:r>
              <a:rPr lang="ko-KR" altLang="en-US" dirty="0" err="1"/>
              <a:t>Add</a:t>
            </a:r>
            <a:r>
              <a:rPr lang="ko-KR" altLang="en-US" dirty="0"/>
              <a:t> </a:t>
            </a:r>
            <a:r>
              <a:rPr lang="ko-KR" altLang="en-US" dirty="0" err="1"/>
              <a:t>package</a:t>
            </a:r>
            <a:r>
              <a:rPr lang="ko-KR" altLang="en-US" dirty="0"/>
              <a:t> </a:t>
            </a:r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disk</a:t>
            </a:r>
            <a:r>
              <a:rPr lang="ko-KR" altLang="en-US" dirty="0"/>
              <a:t> 클릭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2" y="2060848"/>
            <a:ext cx="3505200" cy="2895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5154819" y="2445717"/>
            <a:ext cx="3507681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00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B90F6A-8A9D-ECB3-8405-45FFFDB9BF7D}"/>
              </a:ext>
            </a:extLst>
          </p:cNvPr>
          <p:cNvSpPr/>
          <p:nvPr/>
        </p:nvSpPr>
        <p:spPr bwMode="auto">
          <a:xfrm>
            <a:off x="323528" y="88450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7C0D5-C110-0AD5-AB11-ECEA99C73BCD}"/>
              </a:ext>
            </a:extLst>
          </p:cNvPr>
          <p:cNvSpPr txBox="1"/>
          <p:nvPr/>
        </p:nvSpPr>
        <p:spPr>
          <a:xfrm>
            <a:off x="1979712" y="875813"/>
            <a:ext cx="435401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압축 푼 폴더에 있는 </a:t>
            </a:r>
            <a:r>
              <a:rPr lang="ko-KR" altLang="en-US" dirty="0" err="1"/>
              <a:t>package.json</a:t>
            </a:r>
            <a:r>
              <a:rPr lang="ko-KR" altLang="en-US" dirty="0"/>
              <a:t> </a:t>
            </a:r>
            <a:r>
              <a:rPr lang="en-US" altLang="ko-KR" dirty="0"/>
              <a:t>Open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0" y="1459297"/>
            <a:ext cx="7471767" cy="41225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2402877" y="3218944"/>
            <a:ext cx="5049443" cy="3540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6299444" y="5240200"/>
            <a:ext cx="915393" cy="34164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B90F6A-8A9D-ECB3-8405-45FFFDB9BF7D}"/>
              </a:ext>
            </a:extLst>
          </p:cNvPr>
          <p:cNvSpPr/>
          <p:nvPr/>
        </p:nvSpPr>
        <p:spPr bwMode="auto">
          <a:xfrm>
            <a:off x="323528" y="88450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7C0D5-C110-0AD5-AB11-ECEA99C73BCD}"/>
              </a:ext>
            </a:extLst>
          </p:cNvPr>
          <p:cNvSpPr txBox="1"/>
          <p:nvPr/>
        </p:nvSpPr>
        <p:spPr>
          <a:xfrm>
            <a:off x="2699792" y="872689"/>
            <a:ext cx="46169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설치가 된 화면</a:t>
            </a:r>
            <a:r>
              <a:rPr lang="en-US" altLang="ko-KR" dirty="0"/>
              <a:t>-&gt;Sample </a:t>
            </a:r>
            <a:r>
              <a:rPr lang="ko-KR" altLang="en-US" dirty="0"/>
              <a:t>왼쪽 화살표 클릭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47733"/>
            <a:ext cx="6648396" cy="46135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1507333" y="2019652"/>
            <a:ext cx="2992660" cy="18521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4499994" y="3284985"/>
            <a:ext cx="216022" cy="28803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3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5CB77-20D3-FDB0-2B00-F95C7F04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8412D-8C53-C86A-D2AB-02F387AB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138131"/>
            <a:ext cx="7591425" cy="3390900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C832A105-5E9E-AD34-24E3-76B0FC12DDF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E37B5-194A-C5B2-40DB-EFB59F357983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설치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9D401F-3AE6-7B5E-7294-8B54F7D46BB2}"/>
              </a:ext>
            </a:extLst>
          </p:cNvPr>
          <p:cNvSpPr/>
          <p:nvPr/>
        </p:nvSpPr>
        <p:spPr>
          <a:xfrm>
            <a:off x="5530647" y="3625669"/>
            <a:ext cx="553521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783CABB-3224-59CF-8A07-02B406E7C861}"/>
              </a:ext>
            </a:extLst>
          </p:cNvPr>
          <p:cNvSpPr/>
          <p:nvPr/>
        </p:nvSpPr>
        <p:spPr>
          <a:xfrm>
            <a:off x="5530647" y="2809297"/>
            <a:ext cx="1655911" cy="72008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import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E1F137-2C89-AADD-482E-2054965B5CDB}"/>
              </a:ext>
            </a:extLst>
          </p:cNvPr>
          <p:cNvSpPr/>
          <p:nvPr/>
        </p:nvSpPr>
        <p:spPr>
          <a:xfrm>
            <a:off x="776286" y="1753461"/>
            <a:ext cx="3507681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8C0CC3-F56B-C0F9-11D4-11D965458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625323"/>
            <a:ext cx="6591300" cy="21907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689B02-381F-90D2-D6E8-D5334BA4EFCF}"/>
              </a:ext>
            </a:extLst>
          </p:cNvPr>
          <p:cNvSpPr/>
          <p:nvPr/>
        </p:nvSpPr>
        <p:spPr>
          <a:xfrm>
            <a:off x="3347864" y="5286115"/>
            <a:ext cx="936103" cy="80718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0A02E6C-908B-5C0C-A29B-668DBCDC3B8A}"/>
              </a:ext>
            </a:extLst>
          </p:cNvPr>
          <p:cNvSpPr/>
          <p:nvPr/>
        </p:nvSpPr>
        <p:spPr>
          <a:xfrm rot="2644553">
            <a:off x="4759867" y="3810220"/>
            <a:ext cx="315136" cy="1437622"/>
          </a:xfrm>
          <a:prstGeom prst="downArrow">
            <a:avLst>
              <a:gd name="adj1" fmla="val 460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0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1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3">
            <a:extLst>
              <a:ext uri="{FF2B5EF4-FFF2-40B4-BE49-F238E27FC236}">
                <a16:creationId xmlns:a16="http://schemas.microsoft.com/office/drawing/2014/main" id="{FEA90A7D-E959-4BC6-B5EA-478C0DC0E5F3}"/>
              </a:ext>
            </a:extLst>
          </p:cNvPr>
          <p:cNvGrpSpPr>
            <a:grpSpLocks/>
          </p:cNvGrpSpPr>
          <p:nvPr/>
        </p:nvGrpSpPr>
        <p:grpSpPr bwMode="auto">
          <a:xfrm>
            <a:off x="6372200" y="2492896"/>
            <a:ext cx="1333500" cy="1160463"/>
            <a:chOff x="0" y="0"/>
            <a:chExt cx="2240" cy="1948"/>
          </a:xfrm>
          <a:solidFill>
            <a:schemeClr val="bg1">
              <a:lumMod val="65000"/>
            </a:schemeClr>
          </a:solidFill>
        </p:grpSpPr>
        <p:sp>
          <p:nvSpPr>
            <p:cNvPr id="44052" name="Rectangle 10">
              <a:extLst>
                <a:ext uri="{FF2B5EF4-FFF2-40B4-BE49-F238E27FC236}">
                  <a16:creationId xmlns:a16="http://schemas.microsoft.com/office/drawing/2014/main" id="{CE778F44-41D6-43F7-A60E-C69FCCE91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8CDFD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53" name="AutoShape 11">
              <a:extLst>
                <a:ext uri="{FF2B5EF4-FFF2-40B4-BE49-F238E27FC236}">
                  <a16:creationId xmlns:a16="http://schemas.microsoft.com/office/drawing/2014/main" id="{696483C0-3360-43A7-B240-87049ADA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00"/>
              <a:ext cx="368" cy="3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5569" y="0"/>
                  </a:moveTo>
                  <a:cubicBezTo>
                    <a:pt x="13669" y="0"/>
                    <a:pt x="11923" y="984"/>
                    <a:pt x="10800" y="2607"/>
                  </a:cubicBezTo>
                  <a:cubicBezTo>
                    <a:pt x="9676" y="984"/>
                    <a:pt x="7932" y="0"/>
                    <a:pt x="6031" y="0"/>
                  </a:cubicBezTo>
                  <a:cubicBezTo>
                    <a:pt x="2706" y="0"/>
                    <a:pt x="0" y="3017"/>
                    <a:pt x="0" y="6725"/>
                  </a:cubicBezTo>
                  <a:cubicBezTo>
                    <a:pt x="0" y="8467"/>
                    <a:pt x="598" y="10122"/>
                    <a:pt x="1682" y="11380"/>
                  </a:cubicBezTo>
                  <a:lnTo>
                    <a:pt x="10188" y="20915"/>
                  </a:lnTo>
                  <a:lnTo>
                    <a:pt x="10800" y="21600"/>
                  </a:lnTo>
                  <a:lnTo>
                    <a:pt x="11412" y="20915"/>
                  </a:lnTo>
                  <a:lnTo>
                    <a:pt x="19757" y="11562"/>
                  </a:lnTo>
                  <a:cubicBezTo>
                    <a:pt x="20940" y="10296"/>
                    <a:pt x="21600" y="8573"/>
                    <a:pt x="21600" y="6725"/>
                  </a:cubicBezTo>
                  <a:cubicBezTo>
                    <a:pt x="21600" y="3017"/>
                    <a:pt x="18895" y="0"/>
                    <a:pt x="15569" y="0"/>
                  </a:cubicBezTo>
                  <a:close/>
                  <a:moveTo>
                    <a:pt x="15569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4054" name="Rectangle 12">
              <a:extLst>
                <a:ext uri="{FF2B5EF4-FFF2-40B4-BE49-F238E27FC236}">
                  <a16:creationId xmlns:a16="http://schemas.microsoft.com/office/drawing/2014/main" id="{267F510B-642F-4CC1-8D68-3837633A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" y="774"/>
              <a:ext cx="1731" cy="7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High Quality</a:t>
              </a:r>
            </a:p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Application</a:t>
              </a: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FFA73BB6-5507-4253-9334-7A6ABC7DD195}"/>
              </a:ext>
            </a:extLst>
          </p:cNvPr>
          <p:cNvGrpSpPr>
            <a:grpSpLocks/>
          </p:cNvGrpSpPr>
          <p:nvPr/>
        </p:nvGrpSpPr>
        <p:grpSpPr bwMode="auto">
          <a:xfrm>
            <a:off x="4924003" y="2492567"/>
            <a:ext cx="1335087" cy="1160462"/>
            <a:chOff x="0" y="0"/>
            <a:chExt cx="2240" cy="1948"/>
          </a:xfrm>
          <a:solidFill>
            <a:srgbClr val="74A2C6"/>
          </a:solidFill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813D545-2411-4AC2-AA9A-CFAC0D707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0193B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C1598A80-4CF7-4E91-AC69-FEAF3C6052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384"/>
              <a:ext cx="345" cy="346"/>
              <a:chOff x="0" y="0"/>
              <a:chExt cx="344" cy="345"/>
            </a:xfrm>
            <a:grpFill/>
          </p:grpSpPr>
          <p:sp>
            <p:nvSpPr>
              <p:cNvPr id="17" name="AutoShape 15">
                <a:extLst>
                  <a:ext uri="{FF2B5EF4-FFF2-40B4-BE49-F238E27FC236}">
                    <a16:creationId xmlns:a16="http://schemas.microsoft.com/office/drawing/2014/main" id="{5EC27B0E-71D9-4711-9BC3-035604283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6226"/>
                    </a:lnTo>
                    <a:lnTo>
                      <a:pt x="7800" y="21600"/>
                    </a:lnTo>
                    <a:cubicBezTo>
                      <a:pt x="7800" y="2160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EF5E2591-F52F-4EB9-9A44-0364F8FDA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" y="8"/>
                <a:ext cx="213" cy="3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3765"/>
                    </a:moveTo>
                    <a:lnTo>
                      <a:pt x="6109" y="21600"/>
                    </a:lnTo>
                    <a:lnTo>
                      <a:pt x="21600" y="0"/>
                    </a:lnTo>
                    <a:cubicBezTo>
                      <a:pt x="21600" y="0"/>
                      <a:pt x="0" y="13765"/>
                      <a:pt x="0" y="13765"/>
                    </a:cubicBezTo>
                    <a:close/>
                    <a:moveTo>
                      <a:pt x="0" y="13765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267A66C0-AFBB-4D4B-9956-C97F845CBAF2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3770313"/>
            <a:ext cx="1333500" cy="1160462"/>
            <a:chOff x="0" y="0"/>
            <a:chExt cx="2240" cy="1948"/>
          </a:xfrm>
        </p:grpSpPr>
        <p:sp>
          <p:nvSpPr>
            <p:cNvPr id="75788" name="Rectangle 20">
              <a:extLst>
                <a:ext uri="{FF2B5EF4-FFF2-40B4-BE49-F238E27FC236}">
                  <a16:creationId xmlns:a16="http://schemas.microsoft.com/office/drawing/2014/main" id="{B9A6C160-896E-4E76-96BE-1204775A7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latinLnBrk="1" hangingPunct="1"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07" name="AutoShape 21">
              <a:extLst>
                <a:ext uri="{FF2B5EF4-FFF2-40B4-BE49-F238E27FC236}">
                  <a16:creationId xmlns:a16="http://schemas.microsoft.com/office/drawing/2014/main" id="{624F2408-6BF1-4FDA-8B92-F7E7F8C93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382"/>
              <a:ext cx="269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8361" y="10385"/>
                  </a:moveTo>
                  <a:lnTo>
                    <a:pt x="17820" y="10385"/>
                  </a:lnTo>
                  <a:lnTo>
                    <a:pt x="16739" y="10385"/>
                  </a:lnTo>
                  <a:lnTo>
                    <a:pt x="15821" y="10385"/>
                  </a:lnTo>
                  <a:lnTo>
                    <a:pt x="4861" y="10385"/>
                  </a:lnTo>
                  <a:lnTo>
                    <a:pt x="4861" y="5401"/>
                  </a:lnTo>
                  <a:cubicBezTo>
                    <a:pt x="4861" y="2882"/>
                    <a:pt x="7526" y="831"/>
                    <a:pt x="10802" y="831"/>
                  </a:cubicBezTo>
                  <a:cubicBezTo>
                    <a:pt x="14076" y="831"/>
                    <a:pt x="16739" y="2882"/>
                    <a:pt x="16739" y="5401"/>
                  </a:cubicBezTo>
                  <a:lnTo>
                    <a:pt x="16739" y="7063"/>
                  </a:lnTo>
                  <a:lnTo>
                    <a:pt x="17820" y="7063"/>
                  </a:lnTo>
                  <a:lnTo>
                    <a:pt x="17820" y="5401"/>
                  </a:lnTo>
                  <a:cubicBezTo>
                    <a:pt x="17820" y="2419"/>
                    <a:pt x="14679" y="0"/>
                    <a:pt x="10802" y="0"/>
                  </a:cubicBezTo>
                  <a:cubicBezTo>
                    <a:pt x="6924" y="0"/>
                    <a:pt x="3782" y="2419"/>
                    <a:pt x="3782" y="5401"/>
                  </a:cubicBezTo>
                  <a:lnTo>
                    <a:pt x="3782" y="10385"/>
                  </a:lnTo>
                  <a:lnTo>
                    <a:pt x="0" y="1038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cubicBezTo>
                    <a:pt x="21600" y="10385"/>
                    <a:pt x="18361" y="10385"/>
                    <a:pt x="18361" y="10385"/>
                  </a:cubicBezTo>
                  <a:close/>
                  <a:moveTo>
                    <a:pt x="18361" y="1038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1C441D3C-8ADB-49C6-BFCC-7C1172398519}"/>
              </a:ext>
            </a:extLst>
          </p:cNvPr>
          <p:cNvGrpSpPr>
            <a:grpSpLocks/>
          </p:cNvGrpSpPr>
          <p:nvPr/>
        </p:nvGrpSpPr>
        <p:grpSpPr bwMode="auto">
          <a:xfrm>
            <a:off x="4920426" y="3758134"/>
            <a:ext cx="1335087" cy="1160462"/>
            <a:chOff x="0" y="0"/>
            <a:chExt cx="2240" cy="1948"/>
          </a:xfrm>
          <a:solidFill>
            <a:srgbClr val="EADDE1"/>
          </a:solidFill>
        </p:grpSpPr>
        <p:sp>
          <p:nvSpPr>
            <p:cNvPr id="44046" name="Rectangle 24">
              <a:extLst>
                <a:ext uri="{FF2B5EF4-FFF2-40B4-BE49-F238E27FC236}">
                  <a16:creationId xmlns:a16="http://schemas.microsoft.com/office/drawing/2014/main" id="{1CBA1A2F-88D8-48CE-AF23-1667390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96E1F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47" name="AutoShape 25">
              <a:extLst>
                <a:ext uri="{FF2B5EF4-FFF2-40B4-BE49-F238E27FC236}">
                  <a16:creationId xmlns:a16="http://schemas.microsoft.com/office/drawing/2014/main" id="{045AEF36-1155-4E64-AB43-439E36FD4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413"/>
              <a:ext cx="324" cy="3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1700" y="12599"/>
                  </a:moveTo>
                  <a:lnTo>
                    <a:pt x="5400" y="12599"/>
                  </a:lnTo>
                  <a:lnTo>
                    <a:pt x="5400" y="11700"/>
                  </a:lnTo>
                  <a:lnTo>
                    <a:pt x="10800" y="11700"/>
                  </a:lnTo>
                  <a:lnTo>
                    <a:pt x="10800" y="3637"/>
                  </a:lnTo>
                  <a:lnTo>
                    <a:pt x="11700" y="3637"/>
                  </a:lnTo>
                  <a:cubicBezTo>
                    <a:pt x="11700" y="3637"/>
                    <a:pt x="11700" y="12599"/>
                    <a:pt x="11700" y="1259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E22693A2-19ED-4E19-A99A-1ED16D85DA01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1124744"/>
            <a:ext cx="3240360" cy="5040560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1A715336-3A15-4E8E-90AF-4B3EA76D0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8CDFDF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84F46C-E29B-47D4-9C7D-DC57C53FF3B5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</p:grp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E7CF462B-C49C-43EA-AE73-D5D88ECEACA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F62673-02F7-4A49-8762-7933E313BAB9}"/>
              </a:ext>
            </a:extLst>
          </p:cNvPr>
          <p:cNvSpPr/>
          <p:nvPr/>
        </p:nvSpPr>
        <p:spPr>
          <a:xfrm>
            <a:off x="1705947" y="2817569"/>
            <a:ext cx="2440951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5305" name="슬라이드 번호 개체 틀 2">
            <a:extLst>
              <a:ext uri="{FF2B5EF4-FFF2-40B4-BE49-F238E27FC236}">
                <a16:creationId xmlns:a16="http://schemas.microsoft.com/office/drawing/2014/main" id="{E69BC992-81A0-4E3E-8F39-FD063E1A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457926-79C4-499A-A5AB-ECFE33E8EBF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3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61FEEF-2D57-34A8-888F-95F9C267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7329BF3-F44B-057D-41E1-D7949FB131AE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A9B579-8836-03A2-F298-41E302A1805E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E2F3C4-5F78-C907-55F9-191882CB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30" y="2587258"/>
            <a:ext cx="5491220" cy="26800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31F41D-FC7E-079A-AB40-11F60235B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73163"/>
            <a:ext cx="2887579" cy="52738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EED2310-2410-CA5F-CA93-CBB419B1DA45}"/>
              </a:ext>
            </a:extLst>
          </p:cNvPr>
          <p:cNvSpPr/>
          <p:nvPr/>
        </p:nvSpPr>
        <p:spPr>
          <a:xfrm>
            <a:off x="323528" y="1124745"/>
            <a:ext cx="553521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CAEE75-9936-4D74-0B0F-EDF82BE2BAB8}"/>
              </a:ext>
            </a:extLst>
          </p:cNvPr>
          <p:cNvSpPr/>
          <p:nvPr/>
        </p:nvSpPr>
        <p:spPr>
          <a:xfrm>
            <a:off x="467544" y="5383212"/>
            <a:ext cx="2556586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28F5EA-051D-C4B1-67C0-1A1606A20F0B}"/>
              </a:ext>
            </a:extLst>
          </p:cNvPr>
          <p:cNvSpPr/>
          <p:nvPr/>
        </p:nvSpPr>
        <p:spPr>
          <a:xfrm>
            <a:off x="6300192" y="3212977"/>
            <a:ext cx="553521" cy="43204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4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번호 개체 틀 1">
            <a:extLst>
              <a:ext uri="{FF2B5EF4-FFF2-40B4-BE49-F238E27FC236}">
                <a16:creationId xmlns:a16="http://schemas.microsoft.com/office/drawing/2014/main" id="{0CA2F984-0361-44F9-B24D-944EBB9C18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A105AA-FD7C-4E10-8153-23231C8809A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6323" name="직사각형 2">
            <a:extLst>
              <a:ext uri="{FF2B5EF4-FFF2-40B4-BE49-F238E27FC236}">
                <a16:creationId xmlns:a16="http://schemas.microsoft.com/office/drawing/2014/main" id="{11682EA0-9F3A-4111-9BB0-DB49F5F7E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563" y="1596493"/>
            <a:ext cx="6607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ea typeface="굴림" panose="020B0600000101010101" pitchFamily="50" charset="-127"/>
              </a:rPr>
              <a:t>https://www.youtube.com/watch?v=aeDVsTamDTY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4BA0BD-A7D7-4A2E-8BA4-B7278E83CDA2}"/>
              </a:ext>
            </a:extLst>
          </p:cNvPr>
          <p:cNvSpPr/>
          <p:nvPr/>
        </p:nvSpPr>
        <p:spPr bwMode="auto">
          <a:xfrm>
            <a:off x="323528" y="388888"/>
            <a:ext cx="670728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물체를 바라보면 다른 나라로 이동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48F1D-4412-4FE5-B4A5-ABBE9DF55444}"/>
              </a:ext>
            </a:extLst>
          </p:cNvPr>
          <p:cNvSpPr txBox="1"/>
          <p:nvPr/>
        </p:nvSpPr>
        <p:spPr>
          <a:xfrm>
            <a:off x="1763688" y="1145643"/>
            <a:ext cx="5060950" cy="3698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각 나라에서 큐브를 클릭하면 다른 나라로 이동</a:t>
            </a:r>
          </a:p>
        </p:txBody>
      </p:sp>
      <p:pic>
        <p:nvPicPr>
          <p:cNvPr id="3" name="유튜브영상">
            <a:hlinkClick r:id="" action="ppaction://media"/>
            <a:extLst>
              <a:ext uri="{FF2B5EF4-FFF2-40B4-BE49-F238E27FC236}">
                <a16:creationId xmlns:a16="http://schemas.microsoft.com/office/drawing/2014/main" id="{A72F4343-2F22-464A-B0B5-6256C9D00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168" y="2508250"/>
            <a:ext cx="6934200" cy="384810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CD070BF-6C3F-C0A8-EACF-9116C75F1D1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38EB01-4EE6-9DDF-40A7-5ABC4919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2F87C-07CB-6109-57E8-4A584722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365250"/>
            <a:ext cx="7219950" cy="49911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8481E77B-5B04-4670-7D1C-64708C078A2D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61978C-9E31-A702-134E-5DBB8BDD4D88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5DF79-0123-780C-C0D9-98361C5CB34F}"/>
              </a:ext>
            </a:extLst>
          </p:cNvPr>
          <p:cNvSpPr/>
          <p:nvPr/>
        </p:nvSpPr>
        <p:spPr>
          <a:xfrm>
            <a:off x="3131840" y="5157192"/>
            <a:ext cx="2232248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50147-07CC-1A10-1662-E95D693EA2F9}"/>
              </a:ext>
            </a:extLst>
          </p:cNvPr>
          <p:cNvSpPr/>
          <p:nvPr/>
        </p:nvSpPr>
        <p:spPr>
          <a:xfrm>
            <a:off x="5580112" y="4941168"/>
            <a:ext cx="252028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D5DB34-F216-D66F-9DB8-15D0F2E356E4}"/>
              </a:ext>
            </a:extLst>
          </p:cNvPr>
          <p:cNvSpPr/>
          <p:nvPr/>
        </p:nvSpPr>
        <p:spPr>
          <a:xfrm>
            <a:off x="5663664" y="5805264"/>
            <a:ext cx="1860664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32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BC2F05-1203-B43A-AD9C-00403538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1A59E5-F94A-86C1-16F7-1BF500C7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51000"/>
            <a:ext cx="7372350" cy="47053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F52E019-D51A-8E29-9231-1FBC158C05BE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B4C383-9C63-DDE3-68AF-FC34CF2A198B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C4F2A3-8AEF-E344-577F-AA39EFC24F7D}"/>
              </a:ext>
            </a:extLst>
          </p:cNvPr>
          <p:cNvSpPr/>
          <p:nvPr/>
        </p:nvSpPr>
        <p:spPr>
          <a:xfrm>
            <a:off x="5663664" y="5301208"/>
            <a:ext cx="2436728" cy="28803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60E53-2716-D1FB-1795-7770E551F86F}"/>
              </a:ext>
            </a:extLst>
          </p:cNvPr>
          <p:cNvSpPr/>
          <p:nvPr/>
        </p:nvSpPr>
        <p:spPr>
          <a:xfrm>
            <a:off x="5508104" y="3656744"/>
            <a:ext cx="553521" cy="70836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92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C383DBF-EB31-CB95-36A7-A0479C74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940916"/>
            <a:ext cx="5292080" cy="26944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C584B9-2D17-754B-8CE6-ED8ECFA5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32883-71CC-4988-0806-8EF408AB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092729"/>
            <a:ext cx="6138317" cy="305821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60B2AF8-FC13-49BD-4729-8D0AC065C539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9803CD-E334-5712-64E8-3C93A1F751F3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30C4FC-952B-F4D3-C249-991195FF19D7}"/>
              </a:ext>
            </a:extLst>
          </p:cNvPr>
          <p:cNvSpPr/>
          <p:nvPr/>
        </p:nvSpPr>
        <p:spPr>
          <a:xfrm>
            <a:off x="5652120" y="3089478"/>
            <a:ext cx="288305" cy="33952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07FD5B-AE3C-9F23-22B8-3607DA7AF78F}"/>
              </a:ext>
            </a:extLst>
          </p:cNvPr>
          <p:cNvSpPr/>
          <p:nvPr/>
        </p:nvSpPr>
        <p:spPr>
          <a:xfrm>
            <a:off x="5652120" y="3457016"/>
            <a:ext cx="1169765" cy="26001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D3166-CBC0-A8BD-CA77-F7F4252A275B}"/>
              </a:ext>
            </a:extLst>
          </p:cNvPr>
          <p:cNvSpPr/>
          <p:nvPr/>
        </p:nvSpPr>
        <p:spPr>
          <a:xfrm>
            <a:off x="4427984" y="5549246"/>
            <a:ext cx="864096" cy="47204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80A159B9-9CD3-30F5-8730-49495549CF49}"/>
              </a:ext>
            </a:extLst>
          </p:cNvPr>
          <p:cNvSpPr/>
          <p:nvPr/>
        </p:nvSpPr>
        <p:spPr>
          <a:xfrm>
            <a:off x="4067944" y="3940916"/>
            <a:ext cx="504056" cy="32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2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F9B384-8FDF-85C2-BD87-46930F14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3D262E-205E-552D-5A05-23C463E3A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372350" cy="42862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C03789A-049B-316C-AAD8-C87CDC2120E8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9523D4-68D1-9C67-E6E7-EC9624296184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BAC4BF-7273-1312-4EF5-E2D1BCCC4296}"/>
              </a:ext>
            </a:extLst>
          </p:cNvPr>
          <p:cNvSpPr/>
          <p:nvPr/>
        </p:nvSpPr>
        <p:spPr>
          <a:xfrm>
            <a:off x="3059832" y="4725144"/>
            <a:ext cx="5112568" cy="28803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1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BDABA3-BBBC-75D1-7B3F-83E9BFE1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E17FA1-0F05-2BB4-ED9B-E3B81B18F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2564904"/>
            <a:ext cx="7458075" cy="273367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FB6EFA6-E9D9-500B-56F2-6A0A80F10AE7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08D4C2-B185-E5A5-24B1-3CCFE72EE7E6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76DA36-1638-8764-813A-0B567115D7C3}"/>
              </a:ext>
            </a:extLst>
          </p:cNvPr>
          <p:cNvSpPr/>
          <p:nvPr/>
        </p:nvSpPr>
        <p:spPr>
          <a:xfrm>
            <a:off x="5386904" y="4797152"/>
            <a:ext cx="2569472" cy="43204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4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B7E722-0831-B9FC-7CC6-7FB47018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B5D2FC-06C7-BBE4-C71C-7F468D56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348880"/>
            <a:ext cx="7305675" cy="34480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8D80E596-DAB1-ABF5-342F-268100D48A19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64D3B-DA43-7EAA-CDC1-F624393341D7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A199BE-B33D-5444-E466-8A37735CE44E}"/>
              </a:ext>
            </a:extLst>
          </p:cNvPr>
          <p:cNvSpPr/>
          <p:nvPr/>
        </p:nvSpPr>
        <p:spPr>
          <a:xfrm>
            <a:off x="5508104" y="5157192"/>
            <a:ext cx="2592288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9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71FA21-941B-89D1-DFC3-CC86FDA3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C8DC1-DF98-68CD-0B1D-42DF51F3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81" y="1066800"/>
            <a:ext cx="7248525" cy="472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AEBD1A-6F20-DE42-79E9-39953F05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2" y="3220462"/>
            <a:ext cx="3634730" cy="3448897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D0163583-5616-946E-B08E-5ED1FA52B867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5786F3-7A66-EB1A-91E6-176C67F4FC6B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02D2FD-C686-8FCA-35A8-F61D064AB23B}"/>
              </a:ext>
            </a:extLst>
          </p:cNvPr>
          <p:cNvSpPr/>
          <p:nvPr/>
        </p:nvSpPr>
        <p:spPr>
          <a:xfrm>
            <a:off x="4880911" y="5373216"/>
            <a:ext cx="2637295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AC161-BCA6-EBD4-0CA5-68124E97B8C9}"/>
              </a:ext>
            </a:extLst>
          </p:cNvPr>
          <p:cNvSpPr/>
          <p:nvPr/>
        </p:nvSpPr>
        <p:spPr>
          <a:xfrm>
            <a:off x="1763688" y="4581128"/>
            <a:ext cx="1512168" cy="36004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367FB1-F67B-1AF1-930F-9FAEAD36D87A}"/>
              </a:ext>
            </a:extLst>
          </p:cNvPr>
          <p:cNvSpPr/>
          <p:nvPr/>
        </p:nvSpPr>
        <p:spPr>
          <a:xfrm>
            <a:off x="4880911" y="2708920"/>
            <a:ext cx="1512168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33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38FEBB-C798-F476-298B-372D62EF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41F51-67DC-4FC0-44C3-AA80544C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95870"/>
            <a:ext cx="6589787" cy="4761653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894ADAD-9337-C8D1-D1CD-E74FD606131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0A591D-F10C-FBFF-FCE1-43CB5451CF65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D43A01-EB9A-7B4F-C3D4-439ECF36A925}"/>
              </a:ext>
            </a:extLst>
          </p:cNvPr>
          <p:cNvSpPr/>
          <p:nvPr/>
        </p:nvSpPr>
        <p:spPr>
          <a:xfrm>
            <a:off x="3131840" y="4221088"/>
            <a:ext cx="252028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FB3B9E-C79A-79E3-0852-4C02682B06F9}"/>
              </a:ext>
            </a:extLst>
          </p:cNvPr>
          <p:cNvSpPr/>
          <p:nvPr/>
        </p:nvSpPr>
        <p:spPr>
          <a:xfrm>
            <a:off x="3131840" y="4933435"/>
            <a:ext cx="252028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5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A18E38-6AAA-E0DD-D701-C7AC8FEE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F94FBB-5BE9-4FBF-8264-09E9280C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73663"/>
            <a:ext cx="5695950" cy="24098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73DB83-F9C5-B49B-36F0-8AC6CEA39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4321396"/>
            <a:ext cx="6429375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4A2837-4945-D271-6CBC-AFF617B69B5D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4267B1-F66D-2A33-47EA-5891F0081FA1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78EE62-2596-0F36-F0AE-99C4074FE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84" y="2464536"/>
            <a:ext cx="2952750" cy="14478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15BD1A4-FEF9-7946-EA53-6A3FB6A60EB7}"/>
              </a:ext>
            </a:extLst>
          </p:cNvPr>
          <p:cNvSpPr/>
          <p:nvPr/>
        </p:nvSpPr>
        <p:spPr>
          <a:xfrm>
            <a:off x="3292010" y="2708920"/>
            <a:ext cx="3018723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EC9A34-A350-B6AC-FEE0-44831A5CA296}"/>
              </a:ext>
            </a:extLst>
          </p:cNvPr>
          <p:cNvSpPr/>
          <p:nvPr/>
        </p:nvSpPr>
        <p:spPr>
          <a:xfrm>
            <a:off x="2987824" y="1352229"/>
            <a:ext cx="252028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0F0F1F5-EAE6-F963-F9CD-1CEBD8DA5091}"/>
              </a:ext>
            </a:extLst>
          </p:cNvPr>
          <p:cNvSpPr/>
          <p:nvPr/>
        </p:nvSpPr>
        <p:spPr>
          <a:xfrm>
            <a:off x="4283968" y="3933057"/>
            <a:ext cx="576064" cy="288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63681E-565E-CB17-39F0-E22BEF3F6653}"/>
              </a:ext>
            </a:extLst>
          </p:cNvPr>
          <p:cNvSpPr/>
          <p:nvPr/>
        </p:nvSpPr>
        <p:spPr>
          <a:xfrm>
            <a:off x="2915816" y="4933919"/>
            <a:ext cx="1728192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0136F1-FE8B-40AC-354B-E9FC1BBD0758}"/>
              </a:ext>
            </a:extLst>
          </p:cNvPr>
          <p:cNvSpPr/>
          <p:nvPr/>
        </p:nvSpPr>
        <p:spPr>
          <a:xfrm>
            <a:off x="4680285" y="5235796"/>
            <a:ext cx="252028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BA324D32-C1F9-94D9-9649-804D261007D0}"/>
              </a:ext>
            </a:extLst>
          </p:cNvPr>
          <p:cNvSpPr/>
          <p:nvPr/>
        </p:nvSpPr>
        <p:spPr>
          <a:xfrm>
            <a:off x="3563888" y="1529177"/>
            <a:ext cx="1296144" cy="390204"/>
          </a:xfrm>
          <a:prstGeom prst="wedgeEllipseCallout">
            <a:avLst>
              <a:gd name="adj1" fmla="val -43185"/>
              <a:gd name="adj2" fmla="val 5786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마우스 오른쪽 버튼클릭</a:t>
            </a:r>
          </a:p>
        </p:txBody>
      </p:sp>
    </p:spTree>
    <p:extLst>
      <p:ext uri="{BB962C8B-B14F-4D97-AF65-F5344CB8AC3E}">
        <p14:creationId xmlns:p14="http://schemas.microsoft.com/office/powerpoint/2010/main" val="34102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A7E5E4-E762-161D-EF07-ED5981C7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2C6148-F495-2D82-F6FF-D6F76F64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62" y="1628800"/>
            <a:ext cx="5753100" cy="2505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250B6-AD37-F87B-1AE1-D19D56E5D762}"/>
              </a:ext>
            </a:extLst>
          </p:cNvPr>
          <p:cNvSpPr txBox="1"/>
          <p:nvPr/>
        </p:nvSpPr>
        <p:spPr>
          <a:xfrm>
            <a:off x="1619672" y="4906034"/>
            <a:ext cx="33123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android.enableJetifier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</a:t>
            </a:r>
            <a:r>
              <a:rPr lang="ko-KR" altLang="en-US" dirty="0" err="1"/>
              <a:t>android.useAndroidX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endParaRPr lang="ko-KR" altLang="en-US" dirty="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36458E7A-A7CB-64B8-C2E2-E88913AC4D0F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EDFAAF-CE0A-7B26-1347-E92EC6D1F3F1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B2074-7A61-9A83-047D-DE40CD1B273E}"/>
              </a:ext>
            </a:extLst>
          </p:cNvPr>
          <p:cNvSpPr/>
          <p:nvPr/>
        </p:nvSpPr>
        <p:spPr>
          <a:xfrm>
            <a:off x="1742538" y="2132856"/>
            <a:ext cx="3117494" cy="57606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F6BF94-06E4-8DAC-2647-DFEC1D193461}"/>
              </a:ext>
            </a:extLst>
          </p:cNvPr>
          <p:cNvCxnSpPr/>
          <p:nvPr/>
        </p:nvCxnSpPr>
        <p:spPr>
          <a:xfrm flipV="1">
            <a:off x="3203848" y="2708920"/>
            <a:ext cx="360040" cy="208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C97D5372-26AA-9C57-6C78-0EB09056970B}"/>
              </a:ext>
            </a:extLst>
          </p:cNvPr>
          <p:cNvSpPr/>
          <p:nvPr/>
        </p:nvSpPr>
        <p:spPr>
          <a:xfrm>
            <a:off x="4328517" y="1352478"/>
            <a:ext cx="1063030" cy="6673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2968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B0516F-5719-95C9-5A14-909C787E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074538"/>
            <a:ext cx="2554288" cy="1978024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682C9FC-97E8-40CE-A52F-B8F653188809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BA7854-5E39-481A-99DF-FA5EDEB5F3AF}"/>
              </a:ext>
            </a:extLst>
          </p:cNvPr>
          <p:cNvSpPr/>
          <p:nvPr/>
        </p:nvSpPr>
        <p:spPr bwMode="auto">
          <a:xfrm>
            <a:off x="323528" y="388888"/>
            <a:ext cx="670728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물체를 바라보면 다른 나라로 이동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F9B88-EE32-4438-A88D-7AE05ECABCE0}"/>
              </a:ext>
            </a:extLst>
          </p:cNvPr>
          <p:cNvSpPr txBox="1"/>
          <p:nvPr/>
        </p:nvSpPr>
        <p:spPr>
          <a:xfrm>
            <a:off x="609600" y="1309688"/>
            <a:ext cx="6742113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다른 나라로 이동하는 방법</a:t>
            </a:r>
            <a:r>
              <a:rPr lang="en-US" altLang="ko-KR" dirty="0"/>
              <a:t>: </a:t>
            </a:r>
            <a:r>
              <a:rPr lang="ko-KR" altLang="en-US" dirty="0"/>
              <a:t>삼각대의 위치를 다른 나라로 옮김</a:t>
            </a:r>
          </a:p>
        </p:txBody>
      </p:sp>
      <p:sp>
        <p:nvSpPr>
          <p:cNvPr id="62469" name="슬라이드 번호 개체 틀 7">
            <a:extLst>
              <a:ext uri="{FF2B5EF4-FFF2-40B4-BE49-F238E27FC236}">
                <a16:creationId xmlns:a16="http://schemas.microsoft.com/office/drawing/2014/main" id="{64162A69-3F1A-4D15-8584-CBD303E4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FEECBF-19F8-44F6-BBCE-33CA5A89AB3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41E63F-1F1E-4464-A3DA-5667E2CA9E05}"/>
              </a:ext>
            </a:extLst>
          </p:cNvPr>
          <p:cNvSpPr/>
          <p:nvPr/>
        </p:nvSpPr>
        <p:spPr>
          <a:xfrm>
            <a:off x="609600" y="2132013"/>
            <a:ext cx="82105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Camera.main.transform.parent.position = ball1.position;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print(Camera.main.transform.parent.name);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endParaRPr lang="ko-KR" altLang="en-US" sz="1200" dirty="0"/>
          </a:p>
        </p:txBody>
      </p:sp>
      <p:pic>
        <p:nvPicPr>
          <p:cNvPr id="62472" name="그림 19">
            <a:extLst>
              <a:ext uri="{FF2B5EF4-FFF2-40B4-BE49-F238E27FC236}">
                <a16:creationId xmlns:a16="http://schemas.microsoft.com/office/drawing/2014/main" id="{D1181F7F-0CBA-43E7-AAB9-0F071F1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75" y="4197350"/>
            <a:ext cx="22542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그림 20">
            <a:extLst>
              <a:ext uri="{FF2B5EF4-FFF2-40B4-BE49-F238E27FC236}">
                <a16:creationId xmlns:a16="http://schemas.microsoft.com/office/drawing/2014/main" id="{2A79EF07-A6A4-47CC-922A-EB235B58E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4138613"/>
            <a:ext cx="2251075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4" name="TextBox 21">
            <a:extLst>
              <a:ext uri="{FF2B5EF4-FFF2-40B4-BE49-F238E27FC236}">
                <a16:creationId xmlns:a16="http://schemas.microsoft.com/office/drawing/2014/main" id="{723AAF6E-8F12-4915-BE6E-1E515B845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925" y="4090988"/>
            <a:ext cx="817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chemeClr val="bg1"/>
                </a:solidFill>
                <a:ea typeface="굴림" panose="020B0600000101010101" pitchFamily="50" charset="-127"/>
              </a:rPr>
              <a:t>tripod</a:t>
            </a:r>
            <a:endParaRPr lang="ko-KR" altLang="en-US" sz="180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62475" name="TextBox 24">
            <a:extLst>
              <a:ext uri="{FF2B5EF4-FFF2-40B4-BE49-F238E27FC236}">
                <a16:creationId xmlns:a16="http://schemas.microsoft.com/office/drawing/2014/main" id="{8CCBFF72-9CED-4273-90CC-EBEEC9A79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238" y="4760913"/>
            <a:ext cx="817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chemeClr val="bg1"/>
                </a:solidFill>
                <a:ea typeface="굴림" panose="020B0600000101010101" pitchFamily="50" charset="-127"/>
              </a:rPr>
              <a:t>tripod</a:t>
            </a:r>
            <a:endParaRPr lang="ko-KR" altLang="en-US" sz="180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0503AA-D4BF-487C-90B7-65DF0177E7B2}"/>
              </a:ext>
            </a:extLst>
          </p:cNvPr>
          <p:cNvCxnSpPr>
            <a:cxnSpLocks/>
          </p:cNvCxnSpPr>
          <p:nvPr/>
        </p:nvCxnSpPr>
        <p:spPr>
          <a:xfrm>
            <a:off x="6516216" y="3068960"/>
            <a:ext cx="1295872" cy="2304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44E1C899-2DAE-4C11-8594-C49C6B745EAB}"/>
              </a:ext>
            </a:extLst>
          </p:cNvPr>
          <p:cNvSpPr/>
          <p:nvPr/>
        </p:nvSpPr>
        <p:spPr>
          <a:xfrm>
            <a:off x="4733925" y="3085803"/>
            <a:ext cx="1552575" cy="384175"/>
          </a:xfrm>
          <a:prstGeom prst="wedgeEllipseCallout">
            <a:avLst>
              <a:gd name="adj1" fmla="val -35949"/>
              <a:gd name="adj2" fmla="val -2127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tripod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D6EDDBA-4583-4590-B1A8-D7BF846EB793}"/>
              </a:ext>
            </a:extLst>
          </p:cNvPr>
          <p:cNvSpPr/>
          <p:nvPr/>
        </p:nvSpPr>
        <p:spPr>
          <a:xfrm>
            <a:off x="5953125" y="4883150"/>
            <a:ext cx="360363" cy="427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1D3EC1-972E-4C44-B1F8-EBBF56DE5E6A}"/>
              </a:ext>
            </a:extLst>
          </p:cNvPr>
          <p:cNvSpPr/>
          <p:nvPr/>
        </p:nvSpPr>
        <p:spPr>
          <a:xfrm>
            <a:off x="755575" y="4760913"/>
            <a:ext cx="1987625" cy="412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96D1D-0937-41DA-A85C-171787182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5973763"/>
            <a:ext cx="1277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50" charset="-127"/>
              </a:rPr>
              <a:t>ball1</a:t>
            </a:r>
            <a:endParaRPr lang="ko-KR" altLang="en-US" sz="1800" dirty="0">
              <a:solidFill>
                <a:srgbClr val="FF0000"/>
              </a:solidFill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4" grpId="0"/>
      <p:bldP spid="62475" grpId="0"/>
      <p:bldP spid="26" grpId="0" animBg="1"/>
      <p:bldP spid="15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10892-0E95-C1E0-0544-99152A0D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AEDEB4-066B-5FA2-19F6-BE957F72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118131"/>
            <a:ext cx="7096125" cy="1533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044E27-9671-9F74-EF76-81F40BA7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00" y="2897610"/>
            <a:ext cx="4567042" cy="3823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8ADBFE62-9D02-A83F-9BB0-E41C4EF114E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7CE1F9-69C1-1962-CF52-4D87192D78A7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101E06-DCD1-A43E-7BA7-6CF1BF46C625}"/>
              </a:ext>
            </a:extLst>
          </p:cNvPr>
          <p:cNvSpPr/>
          <p:nvPr/>
        </p:nvSpPr>
        <p:spPr>
          <a:xfrm>
            <a:off x="2339752" y="2204864"/>
            <a:ext cx="252028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244866-3359-4C5F-E624-AA358292A28E}"/>
              </a:ext>
            </a:extLst>
          </p:cNvPr>
          <p:cNvSpPr/>
          <p:nvPr/>
        </p:nvSpPr>
        <p:spPr>
          <a:xfrm>
            <a:off x="3059832" y="4593518"/>
            <a:ext cx="5040560" cy="85170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8D28DCF-9D05-347F-50C4-AB41A3600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8868" y="4650039"/>
            <a:ext cx="4754507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implementation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'androidx.appcompat:appcompat:1.4.2'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implementation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'com.google.android.gms:play-services-vision:20.1.3'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implementation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'com.google.android.material:material:1.6.1'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implementation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'com.google.protobuf:protobuf-javalite:3.19.4'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46DD8DD0-F930-AF4D-C4F7-2EC946B2D37F}"/>
              </a:ext>
            </a:extLst>
          </p:cNvPr>
          <p:cNvSpPr/>
          <p:nvPr/>
        </p:nvSpPr>
        <p:spPr>
          <a:xfrm>
            <a:off x="7452320" y="3769787"/>
            <a:ext cx="1063030" cy="6673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82995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A2F390-82E5-62B9-C8D7-073638FC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7999C-A175-0984-BF39-20DA009B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522514"/>
            <a:ext cx="6451279" cy="45707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B251212-F597-03DE-4BBB-5080DA31ED5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D23222-8D56-F40C-0883-B4350573B03B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E9366A-39BB-EB9D-FC84-3DDC551311B1}"/>
              </a:ext>
            </a:extLst>
          </p:cNvPr>
          <p:cNvSpPr/>
          <p:nvPr/>
        </p:nvSpPr>
        <p:spPr>
          <a:xfrm>
            <a:off x="1464460" y="3807868"/>
            <a:ext cx="6059867" cy="9892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994E078A-A3B8-4584-8DC5-83A0AEDD035A}"/>
              </a:ext>
            </a:extLst>
          </p:cNvPr>
          <p:cNvSpPr/>
          <p:nvPr/>
        </p:nvSpPr>
        <p:spPr>
          <a:xfrm>
            <a:off x="6423620" y="2965867"/>
            <a:ext cx="1063030" cy="6673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추가된 화면</a:t>
            </a:r>
          </a:p>
        </p:txBody>
      </p:sp>
    </p:spTree>
    <p:extLst>
      <p:ext uri="{BB962C8B-B14F-4D97-AF65-F5344CB8AC3E}">
        <p14:creationId xmlns:p14="http://schemas.microsoft.com/office/powerpoint/2010/main" val="19453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C32412C-2A97-714D-AF92-34A4D837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95" y="1238734"/>
            <a:ext cx="4743797" cy="46190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BA2729-629B-87F9-9E78-AD6E8A6A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8A22E4-992A-7B4D-A1DD-0EB8791B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35" y="1268760"/>
            <a:ext cx="3086100" cy="4657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DF56598C-4959-DBB0-5FF9-351E5E6A7FF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33569A-D495-EF07-B3D5-FE3BE4AF8779}"/>
              </a:ext>
            </a:extLst>
          </p:cNvPr>
          <p:cNvSpPr/>
          <p:nvPr/>
        </p:nvSpPr>
        <p:spPr bwMode="auto">
          <a:xfrm>
            <a:off x="323528" y="388888"/>
            <a:ext cx="48341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GoogleCardboad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XR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셋팅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99AFF8-83DA-8082-32B6-EA684441A2BA}"/>
              </a:ext>
            </a:extLst>
          </p:cNvPr>
          <p:cNvSpPr/>
          <p:nvPr/>
        </p:nvSpPr>
        <p:spPr>
          <a:xfrm>
            <a:off x="627145" y="1268760"/>
            <a:ext cx="416463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3CB167-BE8D-43A8-5658-5BF15D40B0F4}"/>
              </a:ext>
            </a:extLst>
          </p:cNvPr>
          <p:cNvSpPr/>
          <p:nvPr/>
        </p:nvSpPr>
        <p:spPr>
          <a:xfrm>
            <a:off x="660515" y="5723817"/>
            <a:ext cx="2769819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4431C2-0F8B-509A-620B-FB6BBF9A3773}"/>
              </a:ext>
            </a:extLst>
          </p:cNvPr>
          <p:cNvSpPr/>
          <p:nvPr/>
        </p:nvSpPr>
        <p:spPr>
          <a:xfrm>
            <a:off x="3635896" y="3212976"/>
            <a:ext cx="24802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FEF12C-A98C-869B-B7CA-D9BF33F8A672}"/>
              </a:ext>
            </a:extLst>
          </p:cNvPr>
          <p:cNvSpPr/>
          <p:nvPr/>
        </p:nvSpPr>
        <p:spPr>
          <a:xfrm>
            <a:off x="3883918" y="5511254"/>
            <a:ext cx="1368152" cy="21256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C0E481-CB1A-3870-BDE5-408B5A111FE9}"/>
              </a:ext>
            </a:extLst>
          </p:cNvPr>
          <p:cNvSpPr/>
          <p:nvPr/>
        </p:nvSpPr>
        <p:spPr>
          <a:xfrm>
            <a:off x="5157672" y="2708920"/>
            <a:ext cx="1368152" cy="10081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31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3">
            <a:extLst>
              <a:ext uri="{FF2B5EF4-FFF2-40B4-BE49-F238E27FC236}">
                <a16:creationId xmlns:a16="http://schemas.microsoft.com/office/drawing/2014/main" id="{FEA90A7D-E959-4BC6-B5EA-478C0DC0E5F3}"/>
              </a:ext>
            </a:extLst>
          </p:cNvPr>
          <p:cNvGrpSpPr>
            <a:grpSpLocks/>
          </p:cNvGrpSpPr>
          <p:nvPr/>
        </p:nvGrpSpPr>
        <p:grpSpPr bwMode="auto">
          <a:xfrm>
            <a:off x="6372200" y="2492896"/>
            <a:ext cx="1333500" cy="1160463"/>
            <a:chOff x="0" y="0"/>
            <a:chExt cx="2240" cy="1948"/>
          </a:xfrm>
          <a:solidFill>
            <a:schemeClr val="bg1">
              <a:lumMod val="65000"/>
            </a:schemeClr>
          </a:solidFill>
        </p:grpSpPr>
        <p:sp>
          <p:nvSpPr>
            <p:cNvPr id="44052" name="Rectangle 10">
              <a:extLst>
                <a:ext uri="{FF2B5EF4-FFF2-40B4-BE49-F238E27FC236}">
                  <a16:creationId xmlns:a16="http://schemas.microsoft.com/office/drawing/2014/main" id="{CE778F44-41D6-43F7-A60E-C69FCCE91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8CDFD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53" name="AutoShape 11">
              <a:extLst>
                <a:ext uri="{FF2B5EF4-FFF2-40B4-BE49-F238E27FC236}">
                  <a16:creationId xmlns:a16="http://schemas.microsoft.com/office/drawing/2014/main" id="{696483C0-3360-43A7-B240-87049ADA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00"/>
              <a:ext cx="368" cy="3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5569" y="0"/>
                  </a:moveTo>
                  <a:cubicBezTo>
                    <a:pt x="13669" y="0"/>
                    <a:pt x="11923" y="984"/>
                    <a:pt x="10800" y="2607"/>
                  </a:cubicBezTo>
                  <a:cubicBezTo>
                    <a:pt x="9676" y="984"/>
                    <a:pt x="7932" y="0"/>
                    <a:pt x="6031" y="0"/>
                  </a:cubicBezTo>
                  <a:cubicBezTo>
                    <a:pt x="2706" y="0"/>
                    <a:pt x="0" y="3017"/>
                    <a:pt x="0" y="6725"/>
                  </a:cubicBezTo>
                  <a:cubicBezTo>
                    <a:pt x="0" y="8467"/>
                    <a:pt x="598" y="10122"/>
                    <a:pt x="1682" y="11380"/>
                  </a:cubicBezTo>
                  <a:lnTo>
                    <a:pt x="10188" y="20915"/>
                  </a:lnTo>
                  <a:lnTo>
                    <a:pt x="10800" y="21600"/>
                  </a:lnTo>
                  <a:lnTo>
                    <a:pt x="11412" y="20915"/>
                  </a:lnTo>
                  <a:lnTo>
                    <a:pt x="19757" y="11562"/>
                  </a:lnTo>
                  <a:cubicBezTo>
                    <a:pt x="20940" y="10296"/>
                    <a:pt x="21600" y="8573"/>
                    <a:pt x="21600" y="6725"/>
                  </a:cubicBezTo>
                  <a:cubicBezTo>
                    <a:pt x="21600" y="3017"/>
                    <a:pt x="18895" y="0"/>
                    <a:pt x="15569" y="0"/>
                  </a:cubicBezTo>
                  <a:close/>
                  <a:moveTo>
                    <a:pt x="15569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4054" name="Rectangle 12">
              <a:extLst>
                <a:ext uri="{FF2B5EF4-FFF2-40B4-BE49-F238E27FC236}">
                  <a16:creationId xmlns:a16="http://schemas.microsoft.com/office/drawing/2014/main" id="{267F510B-642F-4CC1-8D68-3837633A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" y="774"/>
              <a:ext cx="1731" cy="7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High Quality</a:t>
              </a:r>
            </a:p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Application</a:t>
              </a: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FFA73BB6-5507-4253-9334-7A6ABC7DD195}"/>
              </a:ext>
            </a:extLst>
          </p:cNvPr>
          <p:cNvGrpSpPr>
            <a:grpSpLocks/>
          </p:cNvGrpSpPr>
          <p:nvPr/>
        </p:nvGrpSpPr>
        <p:grpSpPr bwMode="auto">
          <a:xfrm>
            <a:off x="4924003" y="2492567"/>
            <a:ext cx="1335087" cy="1160462"/>
            <a:chOff x="0" y="0"/>
            <a:chExt cx="2240" cy="1948"/>
          </a:xfrm>
          <a:solidFill>
            <a:srgbClr val="74A2C6"/>
          </a:solidFill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813D545-2411-4AC2-AA9A-CFAC0D707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0193B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C1598A80-4CF7-4E91-AC69-FEAF3C6052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384"/>
              <a:ext cx="345" cy="346"/>
              <a:chOff x="0" y="0"/>
              <a:chExt cx="344" cy="345"/>
            </a:xfrm>
            <a:grpFill/>
          </p:grpSpPr>
          <p:sp>
            <p:nvSpPr>
              <p:cNvPr id="17" name="AutoShape 15">
                <a:extLst>
                  <a:ext uri="{FF2B5EF4-FFF2-40B4-BE49-F238E27FC236}">
                    <a16:creationId xmlns:a16="http://schemas.microsoft.com/office/drawing/2014/main" id="{5EC27B0E-71D9-4711-9BC3-035604283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6226"/>
                    </a:lnTo>
                    <a:lnTo>
                      <a:pt x="7800" y="21600"/>
                    </a:lnTo>
                    <a:cubicBezTo>
                      <a:pt x="7800" y="2160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EF5E2591-F52F-4EB9-9A44-0364F8FDA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" y="8"/>
                <a:ext cx="213" cy="3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3765"/>
                    </a:moveTo>
                    <a:lnTo>
                      <a:pt x="6109" y="21600"/>
                    </a:lnTo>
                    <a:lnTo>
                      <a:pt x="21600" y="0"/>
                    </a:lnTo>
                    <a:cubicBezTo>
                      <a:pt x="21600" y="0"/>
                      <a:pt x="0" y="13765"/>
                      <a:pt x="0" y="13765"/>
                    </a:cubicBezTo>
                    <a:close/>
                    <a:moveTo>
                      <a:pt x="0" y="13765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267A66C0-AFBB-4D4B-9956-C97F845CBAF2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3770313"/>
            <a:ext cx="1333500" cy="1160462"/>
            <a:chOff x="0" y="0"/>
            <a:chExt cx="2240" cy="1948"/>
          </a:xfrm>
        </p:grpSpPr>
        <p:sp>
          <p:nvSpPr>
            <p:cNvPr id="75788" name="Rectangle 20">
              <a:extLst>
                <a:ext uri="{FF2B5EF4-FFF2-40B4-BE49-F238E27FC236}">
                  <a16:creationId xmlns:a16="http://schemas.microsoft.com/office/drawing/2014/main" id="{B9A6C160-896E-4E76-96BE-1204775A7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latinLnBrk="1" hangingPunct="1"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07" name="AutoShape 21">
              <a:extLst>
                <a:ext uri="{FF2B5EF4-FFF2-40B4-BE49-F238E27FC236}">
                  <a16:creationId xmlns:a16="http://schemas.microsoft.com/office/drawing/2014/main" id="{624F2408-6BF1-4FDA-8B92-F7E7F8C93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382"/>
              <a:ext cx="269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8361" y="10385"/>
                  </a:moveTo>
                  <a:lnTo>
                    <a:pt x="17820" y="10385"/>
                  </a:lnTo>
                  <a:lnTo>
                    <a:pt x="16739" y="10385"/>
                  </a:lnTo>
                  <a:lnTo>
                    <a:pt x="15821" y="10385"/>
                  </a:lnTo>
                  <a:lnTo>
                    <a:pt x="4861" y="10385"/>
                  </a:lnTo>
                  <a:lnTo>
                    <a:pt x="4861" y="5401"/>
                  </a:lnTo>
                  <a:cubicBezTo>
                    <a:pt x="4861" y="2882"/>
                    <a:pt x="7526" y="831"/>
                    <a:pt x="10802" y="831"/>
                  </a:cubicBezTo>
                  <a:cubicBezTo>
                    <a:pt x="14076" y="831"/>
                    <a:pt x="16739" y="2882"/>
                    <a:pt x="16739" y="5401"/>
                  </a:cubicBezTo>
                  <a:lnTo>
                    <a:pt x="16739" y="7063"/>
                  </a:lnTo>
                  <a:lnTo>
                    <a:pt x="17820" y="7063"/>
                  </a:lnTo>
                  <a:lnTo>
                    <a:pt x="17820" y="5401"/>
                  </a:lnTo>
                  <a:cubicBezTo>
                    <a:pt x="17820" y="2419"/>
                    <a:pt x="14679" y="0"/>
                    <a:pt x="10802" y="0"/>
                  </a:cubicBezTo>
                  <a:cubicBezTo>
                    <a:pt x="6924" y="0"/>
                    <a:pt x="3782" y="2419"/>
                    <a:pt x="3782" y="5401"/>
                  </a:cubicBezTo>
                  <a:lnTo>
                    <a:pt x="3782" y="10385"/>
                  </a:lnTo>
                  <a:lnTo>
                    <a:pt x="0" y="1038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cubicBezTo>
                    <a:pt x="21600" y="10385"/>
                    <a:pt x="18361" y="10385"/>
                    <a:pt x="18361" y="10385"/>
                  </a:cubicBezTo>
                  <a:close/>
                  <a:moveTo>
                    <a:pt x="18361" y="1038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1C441D3C-8ADB-49C6-BFCC-7C1172398519}"/>
              </a:ext>
            </a:extLst>
          </p:cNvPr>
          <p:cNvGrpSpPr>
            <a:grpSpLocks/>
          </p:cNvGrpSpPr>
          <p:nvPr/>
        </p:nvGrpSpPr>
        <p:grpSpPr bwMode="auto">
          <a:xfrm>
            <a:off x="4920426" y="3758134"/>
            <a:ext cx="1335087" cy="1160462"/>
            <a:chOff x="0" y="0"/>
            <a:chExt cx="2240" cy="1948"/>
          </a:xfrm>
          <a:solidFill>
            <a:srgbClr val="EADDE1"/>
          </a:solidFill>
        </p:grpSpPr>
        <p:sp>
          <p:nvSpPr>
            <p:cNvPr id="44046" name="Rectangle 24">
              <a:extLst>
                <a:ext uri="{FF2B5EF4-FFF2-40B4-BE49-F238E27FC236}">
                  <a16:creationId xmlns:a16="http://schemas.microsoft.com/office/drawing/2014/main" id="{1CBA1A2F-88D8-48CE-AF23-1667390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96E1F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47" name="AutoShape 25">
              <a:extLst>
                <a:ext uri="{FF2B5EF4-FFF2-40B4-BE49-F238E27FC236}">
                  <a16:creationId xmlns:a16="http://schemas.microsoft.com/office/drawing/2014/main" id="{045AEF36-1155-4E64-AB43-439E36FD4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413"/>
              <a:ext cx="324" cy="3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1700" y="12599"/>
                  </a:moveTo>
                  <a:lnTo>
                    <a:pt x="5400" y="12599"/>
                  </a:lnTo>
                  <a:lnTo>
                    <a:pt x="5400" y="11700"/>
                  </a:lnTo>
                  <a:lnTo>
                    <a:pt x="10800" y="11700"/>
                  </a:lnTo>
                  <a:lnTo>
                    <a:pt x="10800" y="3637"/>
                  </a:lnTo>
                  <a:lnTo>
                    <a:pt x="11700" y="3637"/>
                  </a:lnTo>
                  <a:cubicBezTo>
                    <a:pt x="11700" y="3637"/>
                    <a:pt x="11700" y="12599"/>
                    <a:pt x="11700" y="1259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E22693A2-19ED-4E19-A99A-1ED16D85DA01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1124744"/>
            <a:ext cx="3240360" cy="5040560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1A715336-3A15-4E8E-90AF-4B3EA76D0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8CDFDF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84F46C-E29B-47D4-9C7D-DC57C53FF3B5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</p:grp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E7CF462B-C49C-43EA-AE73-D5D88ECEACA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F62673-02F7-4A49-8762-7933E313BAB9}"/>
              </a:ext>
            </a:extLst>
          </p:cNvPr>
          <p:cNvSpPr/>
          <p:nvPr/>
        </p:nvSpPr>
        <p:spPr>
          <a:xfrm>
            <a:off x="1705947" y="2817569"/>
            <a:ext cx="2440951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5305" name="슬라이드 번호 개체 틀 2">
            <a:extLst>
              <a:ext uri="{FF2B5EF4-FFF2-40B4-BE49-F238E27FC236}">
                <a16:creationId xmlns:a16="http://schemas.microsoft.com/office/drawing/2014/main" id="{E69BC992-81A0-4E3E-8F39-FD063E1A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457926-79C4-499A-A5AB-ECFE33E8EBF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5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26546C1A-9969-4725-FDCD-28FC8FB31B9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D16420-EB0F-403E-C932-4C444E86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12D446-66DA-6A00-FCFD-3F1C30E2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95387"/>
            <a:ext cx="6554738" cy="50605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9B7E3-AE1D-6E7D-928C-D1949B3D0186}"/>
              </a:ext>
            </a:extLst>
          </p:cNvPr>
          <p:cNvSpPr/>
          <p:nvPr/>
        </p:nvSpPr>
        <p:spPr bwMode="auto">
          <a:xfrm>
            <a:off x="323528" y="388888"/>
            <a:ext cx="32094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FA1116-580C-EE19-590F-85017B1A6C70}"/>
              </a:ext>
            </a:extLst>
          </p:cNvPr>
          <p:cNvSpPr/>
          <p:nvPr/>
        </p:nvSpPr>
        <p:spPr>
          <a:xfrm>
            <a:off x="3059832" y="3722827"/>
            <a:ext cx="4824536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CA7420-F9C1-8539-FF3B-02D17427BEA5}"/>
              </a:ext>
            </a:extLst>
          </p:cNvPr>
          <p:cNvSpPr/>
          <p:nvPr/>
        </p:nvSpPr>
        <p:spPr>
          <a:xfrm>
            <a:off x="3076580" y="3959204"/>
            <a:ext cx="1080120" cy="10539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2986885A-DBDA-BE38-E624-7B7E17026379}"/>
              </a:ext>
            </a:extLst>
          </p:cNvPr>
          <p:cNvSpPr/>
          <p:nvPr/>
        </p:nvSpPr>
        <p:spPr>
          <a:xfrm>
            <a:off x="4499992" y="5229200"/>
            <a:ext cx="936104" cy="864096"/>
          </a:xfrm>
          <a:prstGeom prst="wedgeEllipseCallout">
            <a:avLst>
              <a:gd name="adj1" fmla="val -82668"/>
              <a:gd name="adj2" fmla="val -79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더블클릭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BE6696-659D-DBCB-1313-B07F02FF4650}"/>
              </a:ext>
            </a:extLst>
          </p:cNvPr>
          <p:cNvSpPr/>
          <p:nvPr/>
        </p:nvSpPr>
        <p:spPr>
          <a:xfrm>
            <a:off x="1360191" y="1908156"/>
            <a:ext cx="2172805" cy="80076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38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F6111A-6388-E183-ACC7-251DFEF4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F2914-1C15-F603-F331-A336A490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6250"/>
            <a:ext cx="7467600" cy="48006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3E2E563-AACB-45D8-5FD4-077B301D66B6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F9CF-DC88-5208-611B-C29A8773BF30}"/>
              </a:ext>
            </a:extLst>
          </p:cNvPr>
          <p:cNvSpPr/>
          <p:nvPr/>
        </p:nvSpPr>
        <p:spPr bwMode="auto">
          <a:xfrm>
            <a:off x="323528" y="388888"/>
            <a:ext cx="32094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3975C5-705C-FA01-16AA-E8A12C06A4B3}"/>
              </a:ext>
            </a:extLst>
          </p:cNvPr>
          <p:cNvSpPr/>
          <p:nvPr/>
        </p:nvSpPr>
        <p:spPr>
          <a:xfrm>
            <a:off x="5796137" y="1447738"/>
            <a:ext cx="1008112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54F837-7FAE-7782-8234-9D3C541194F8}"/>
              </a:ext>
            </a:extLst>
          </p:cNvPr>
          <p:cNvSpPr/>
          <p:nvPr/>
        </p:nvSpPr>
        <p:spPr>
          <a:xfrm>
            <a:off x="3851920" y="2081390"/>
            <a:ext cx="3888432" cy="221170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774C309C-8DD8-6291-41A8-9AD161ED33C7}"/>
              </a:ext>
            </a:extLst>
          </p:cNvPr>
          <p:cNvSpPr/>
          <p:nvPr/>
        </p:nvSpPr>
        <p:spPr>
          <a:xfrm>
            <a:off x="6025902" y="2204722"/>
            <a:ext cx="1642442" cy="734579"/>
          </a:xfrm>
          <a:prstGeom prst="wedgeEllipseCallout">
            <a:avLst>
              <a:gd name="adj1" fmla="val -45190"/>
              <a:gd name="adj2" fmla="val 6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카메라가 바로 앞에 있어서 분홍색</a:t>
            </a:r>
          </a:p>
        </p:txBody>
      </p:sp>
    </p:spTree>
    <p:extLst>
      <p:ext uri="{BB962C8B-B14F-4D97-AF65-F5344CB8AC3E}">
        <p14:creationId xmlns:p14="http://schemas.microsoft.com/office/powerpoint/2010/main" val="138422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95DD51-BED8-B8B3-DCC0-065235CE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D3995-5165-FB95-45E6-12392778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91" y="1487888"/>
            <a:ext cx="5677259" cy="442654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60AA808-FB60-4B55-88B6-456C8005720F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9B8AAE-7DAD-B141-6DCB-4447C4F92DA5}"/>
              </a:ext>
            </a:extLst>
          </p:cNvPr>
          <p:cNvSpPr/>
          <p:nvPr/>
        </p:nvSpPr>
        <p:spPr bwMode="auto">
          <a:xfrm>
            <a:off x="230962" y="188640"/>
            <a:ext cx="32094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3000EE-B89A-D6CD-BC35-76EC84054CEB}"/>
              </a:ext>
            </a:extLst>
          </p:cNvPr>
          <p:cNvSpPr/>
          <p:nvPr/>
        </p:nvSpPr>
        <p:spPr>
          <a:xfrm>
            <a:off x="1839334" y="4221087"/>
            <a:ext cx="3236722" cy="169334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2A8706F-CB30-5FF6-EDDE-20C11DED1053}"/>
              </a:ext>
            </a:extLst>
          </p:cNvPr>
          <p:cNvSpPr/>
          <p:nvPr/>
        </p:nvSpPr>
        <p:spPr>
          <a:xfrm>
            <a:off x="5076056" y="3523665"/>
            <a:ext cx="1381894" cy="1080120"/>
          </a:xfrm>
          <a:prstGeom prst="wedgeEllipseCallout">
            <a:avLst>
              <a:gd name="adj1" fmla="val -45116"/>
              <a:gd name="adj2" fmla="val 593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에러가 발생함</a:t>
            </a:r>
          </a:p>
        </p:txBody>
      </p:sp>
    </p:spTree>
    <p:extLst>
      <p:ext uri="{BB962C8B-B14F-4D97-AF65-F5344CB8AC3E}">
        <p14:creationId xmlns:p14="http://schemas.microsoft.com/office/powerpoint/2010/main" val="258993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1A42E3-B56E-45CF-4387-AE8423BE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D967D-823A-4850-8DFC-9D6A0BD6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524750" cy="279082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9398EF4-0E35-670D-CF98-81F1BF81813A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4AE91-020B-AE7B-6717-615FA29E45D3}"/>
              </a:ext>
            </a:extLst>
          </p:cNvPr>
          <p:cNvSpPr/>
          <p:nvPr/>
        </p:nvSpPr>
        <p:spPr bwMode="auto">
          <a:xfrm>
            <a:off x="323528" y="388888"/>
            <a:ext cx="32094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C70188-6DE7-E448-F140-CB4EBB27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5" y="4065253"/>
            <a:ext cx="3333551" cy="244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DCDBC-9201-3D06-40B6-0723D098F329}"/>
              </a:ext>
            </a:extLst>
          </p:cNvPr>
          <p:cNvSpPr txBox="1"/>
          <p:nvPr/>
        </p:nvSpPr>
        <p:spPr>
          <a:xfrm>
            <a:off x="3672681" y="4797152"/>
            <a:ext cx="226774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!UNITY_EDITOR</a:t>
            </a:r>
          </a:p>
          <a:p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Api.UpdateScreenParams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#endif</a:t>
            </a:r>
            <a:endParaRPr lang="ko-KR" altLang="en-US" sz="10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1D5C7B-F66E-2FF3-E063-72F4BCF01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4065253"/>
            <a:ext cx="2612885" cy="2069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AE4596-12B8-B264-66D5-03204131C02A}"/>
              </a:ext>
            </a:extLst>
          </p:cNvPr>
          <p:cNvSpPr/>
          <p:nvPr/>
        </p:nvSpPr>
        <p:spPr>
          <a:xfrm>
            <a:off x="2627784" y="1352320"/>
            <a:ext cx="5580534" cy="27648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139BF0-E752-23DD-E1D8-86094A9664EE}"/>
              </a:ext>
            </a:extLst>
          </p:cNvPr>
          <p:cNvSpPr/>
          <p:nvPr/>
        </p:nvSpPr>
        <p:spPr>
          <a:xfrm>
            <a:off x="3779912" y="1628800"/>
            <a:ext cx="1080120" cy="12961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35CAE-14C3-5BFE-2527-76B88AC234B7}"/>
              </a:ext>
            </a:extLst>
          </p:cNvPr>
          <p:cNvSpPr/>
          <p:nvPr/>
        </p:nvSpPr>
        <p:spPr>
          <a:xfrm>
            <a:off x="1403648" y="6026646"/>
            <a:ext cx="2020025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0FB0589-213B-8A00-5FAA-0A6D63421540}"/>
              </a:ext>
            </a:extLst>
          </p:cNvPr>
          <p:cNvSpPr/>
          <p:nvPr/>
        </p:nvSpPr>
        <p:spPr>
          <a:xfrm rot="19266194" flipV="1">
            <a:off x="2611636" y="5592188"/>
            <a:ext cx="1191382" cy="124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43851D6-1C11-4899-9812-E6526AA47353}"/>
              </a:ext>
            </a:extLst>
          </p:cNvPr>
          <p:cNvSpPr/>
          <p:nvPr/>
        </p:nvSpPr>
        <p:spPr>
          <a:xfrm rot="1414157">
            <a:off x="5953374" y="5272082"/>
            <a:ext cx="63508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CFD0E0-C233-DC29-4EA8-1BC264BEE4B3}"/>
              </a:ext>
            </a:extLst>
          </p:cNvPr>
          <p:cNvSpPr/>
          <p:nvPr/>
        </p:nvSpPr>
        <p:spPr>
          <a:xfrm>
            <a:off x="6677028" y="5503694"/>
            <a:ext cx="2020025" cy="30156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3180207D-0D38-8635-A74C-348799F660A1}"/>
              </a:ext>
            </a:extLst>
          </p:cNvPr>
          <p:cNvSpPr/>
          <p:nvPr/>
        </p:nvSpPr>
        <p:spPr>
          <a:xfrm>
            <a:off x="7141815" y="3164294"/>
            <a:ext cx="1381894" cy="1080120"/>
          </a:xfrm>
          <a:prstGeom prst="wedgeEllipseCallout">
            <a:avLst>
              <a:gd name="adj1" fmla="val -1003"/>
              <a:gd name="adj2" fmla="val 1528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7EC1EF-1619-C916-DDFC-FD20B8DF0EBA}"/>
              </a:ext>
            </a:extLst>
          </p:cNvPr>
          <p:cNvSpPr/>
          <p:nvPr/>
        </p:nvSpPr>
        <p:spPr>
          <a:xfrm>
            <a:off x="83735" y="4028390"/>
            <a:ext cx="1175897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F6EC4-3928-669B-94B5-30FDB5DF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0E0699-3924-9D17-5000-E19FAEB88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11" y="1384602"/>
            <a:ext cx="5470177" cy="50845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0F249D6-7626-3599-5409-83793868EDA6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5C5B31-46DF-024B-3D53-85C86CF5D4A1}"/>
              </a:ext>
            </a:extLst>
          </p:cNvPr>
          <p:cNvSpPr/>
          <p:nvPr/>
        </p:nvSpPr>
        <p:spPr bwMode="auto">
          <a:xfrm>
            <a:off x="323528" y="388888"/>
            <a:ext cx="32094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515EDD-1C4D-9FB9-38CE-45694A16719E}"/>
              </a:ext>
            </a:extLst>
          </p:cNvPr>
          <p:cNvSpPr/>
          <p:nvPr/>
        </p:nvSpPr>
        <p:spPr>
          <a:xfrm>
            <a:off x="5433667" y="1584102"/>
            <a:ext cx="72251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4FB01B-09FA-43D0-8883-78583FE75196}"/>
              </a:ext>
            </a:extLst>
          </p:cNvPr>
          <p:cNvSpPr/>
          <p:nvPr/>
        </p:nvSpPr>
        <p:spPr>
          <a:xfrm>
            <a:off x="1841001" y="5589240"/>
            <a:ext cx="5466087" cy="64807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27F8151F-01A2-6831-6052-4C41FA6AD9E5}"/>
              </a:ext>
            </a:extLst>
          </p:cNvPr>
          <p:cNvSpPr/>
          <p:nvPr/>
        </p:nvSpPr>
        <p:spPr>
          <a:xfrm>
            <a:off x="7141815" y="3164294"/>
            <a:ext cx="1381894" cy="1080120"/>
          </a:xfrm>
          <a:prstGeom prst="wedgeEllipseCallout">
            <a:avLst>
              <a:gd name="adj1" fmla="val -55455"/>
              <a:gd name="adj2" fmla="val 1793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에러 수정됨</a:t>
            </a:r>
          </a:p>
        </p:txBody>
      </p:sp>
    </p:spTree>
    <p:extLst>
      <p:ext uri="{BB962C8B-B14F-4D97-AF65-F5344CB8AC3E}">
        <p14:creationId xmlns:p14="http://schemas.microsoft.com/office/powerpoint/2010/main" val="23696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AF68CF-AEE0-0D37-2EA5-4AC12178B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66E0F-9360-10C0-1371-D1B64D00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91" y="4382861"/>
            <a:ext cx="6372225" cy="1809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25E294-EA5D-F954-EA01-6DCC54ED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0" y="1389958"/>
            <a:ext cx="6981825" cy="24955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ECADF76-E7D5-92A3-0BD6-CCC34805B13A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245F00-D9BA-1697-056A-68C52C72C30D}"/>
              </a:ext>
            </a:extLst>
          </p:cNvPr>
          <p:cNvSpPr/>
          <p:nvPr/>
        </p:nvSpPr>
        <p:spPr bwMode="auto">
          <a:xfrm>
            <a:off x="323528" y="388888"/>
            <a:ext cx="32094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A2C464-25BA-2A1E-CDA8-80AFB34BEFEB}"/>
              </a:ext>
            </a:extLst>
          </p:cNvPr>
          <p:cNvSpPr/>
          <p:nvPr/>
        </p:nvSpPr>
        <p:spPr>
          <a:xfrm>
            <a:off x="1204391" y="1893695"/>
            <a:ext cx="2020025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5888A4-68E5-86B3-5D20-0D89B0378D02}"/>
              </a:ext>
            </a:extLst>
          </p:cNvPr>
          <p:cNvSpPr/>
          <p:nvPr/>
        </p:nvSpPr>
        <p:spPr>
          <a:xfrm>
            <a:off x="1985779" y="3320988"/>
            <a:ext cx="2020025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6183A32-83AF-31D7-BA55-BC6D5D151BF2}"/>
              </a:ext>
            </a:extLst>
          </p:cNvPr>
          <p:cNvSpPr/>
          <p:nvPr/>
        </p:nvSpPr>
        <p:spPr>
          <a:xfrm>
            <a:off x="4390503" y="4077072"/>
            <a:ext cx="469529" cy="190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F70EFA-B5D7-C7F5-52F0-D01143C8624C}"/>
              </a:ext>
            </a:extLst>
          </p:cNvPr>
          <p:cNvSpPr/>
          <p:nvPr/>
        </p:nvSpPr>
        <p:spPr>
          <a:xfrm>
            <a:off x="2370478" y="5071712"/>
            <a:ext cx="2020025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2DA20-EC82-16FB-06A1-7C0124D0B97B}"/>
              </a:ext>
            </a:extLst>
          </p:cNvPr>
          <p:cNvSpPr/>
          <p:nvPr/>
        </p:nvSpPr>
        <p:spPr>
          <a:xfrm>
            <a:off x="5580112" y="5796387"/>
            <a:ext cx="830416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AF71C005-3D50-5379-53C6-C6037F08B4F1}"/>
              </a:ext>
            </a:extLst>
          </p:cNvPr>
          <p:cNvSpPr/>
          <p:nvPr/>
        </p:nvSpPr>
        <p:spPr>
          <a:xfrm>
            <a:off x="3699556" y="293606"/>
            <a:ext cx="1911450" cy="1080120"/>
          </a:xfrm>
          <a:prstGeom prst="wedgeEllipseCallout">
            <a:avLst>
              <a:gd name="adj1" fmla="val -94055"/>
              <a:gd name="adj2" fmla="val 1026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CubeRoom</a:t>
            </a:r>
            <a:r>
              <a:rPr lang="ko-KR" altLang="en-US" dirty="0"/>
              <a:t>삭제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BF64ACBD-1FA0-35C9-5802-D61DC4D940AD}"/>
              </a:ext>
            </a:extLst>
          </p:cNvPr>
          <p:cNvSpPr/>
          <p:nvPr/>
        </p:nvSpPr>
        <p:spPr>
          <a:xfrm>
            <a:off x="5246771" y="3427318"/>
            <a:ext cx="1911450" cy="1080120"/>
          </a:xfrm>
          <a:prstGeom prst="wedgeEllipseCallout">
            <a:avLst>
              <a:gd name="adj1" fmla="val -94055"/>
              <a:gd name="adj2" fmla="val 1026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씬 </a:t>
            </a:r>
            <a:r>
              <a:rPr lang="en-US" altLang="ko-KR" sz="1600" dirty="0"/>
              <a:t>[</a:t>
            </a:r>
            <a:r>
              <a:rPr lang="ko-KR" altLang="en-US" sz="1600" dirty="0"/>
              <a:t>약자</a:t>
            </a:r>
            <a:r>
              <a:rPr lang="en-US" altLang="ko-KR" sz="1600" dirty="0"/>
              <a:t>_3601]</a:t>
            </a:r>
            <a:r>
              <a:rPr lang="ko-KR" altLang="en-US" sz="1600" dirty="0"/>
              <a:t>의 이름으로 저장</a:t>
            </a:r>
          </a:p>
        </p:txBody>
      </p:sp>
    </p:spTree>
    <p:extLst>
      <p:ext uri="{BB962C8B-B14F-4D97-AF65-F5344CB8AC3E}">
        <p14:creationId xmlns:p14="http://schemas.microsoft.com/office/powerpoint/2010/main" val="19001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D5D89F-136B-16F7-E896-C202155F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1875B-8DEE-D36A-62C3-9E6201226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162361"/>
            <a:ext cx="1774812" cy="2533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232A63-F7E5-1DD0-5CB9-EAF8DCEBCFB6}"/>
              </a:ext>
            </a:extLst>
          </p:cNvPr>
          <p:cNvSpPr txBox="1"/>
          <p:nvPr/>
        </p:nvSpPr>
        <p:spPr>
          <a:xfrm>
            <a:off x="1885949" y="4696901"/>
            <a:ext cx="2037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CameraPointer.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A49BB-0492-A550-80F1-61E097806770}"/>
              </a:ext>
            </a:extLst>
          </p:cNvPr>
          <p:cNvSpPr txBox="1"/>
          <p:nvPr/>
        </p:nvSpPr>
        <p:spPr>
          <a:xfrm>
            <a:off x="5508104" y="4695639"/>
            <a:ext cx="244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ObjectController.cs</a:t>
            </a:r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83B2F0C6-2AA4-811B-5560-D7C96302FB53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5971A3-14A4-DD20-990F-8DB7F1A9393D}"/>
              </a:ext>
            </a:extLst>
          </p:cNvPr>
          <p:cNvSpPr/>
          <p:nvPr/>
        </p:nvSpPr>
        <p:spPr bwMode="auto">
          <a:xfrm>
            <a:off x="323528" y="388888"/>
            <a:ext cx="40591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시선 처리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5724F4-D73E-C7BF-4387-84A0D18B3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05" y="2865232"/>
            <a:ext cx="996975" cy="98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13BCC4-15E1-CC79-18F1-24D913CC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8F51D-6DDC-A8F8-9386-0804A21F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3" y="1340768"/>
            <a:ext cx="5705474" cy="4609909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D9C5CA5D-A3AD-40EA-0129-95A77F45AACF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F29E66-D77C-E041-9C47-ED7D0DF8E55B}"/>
              </a:ext>
            </a:extLst>
          </p:cNvPr>
          <p:cNvSpPr/>
          <p:nvPr/>
        </p:nvSpPr>
        <p:spPr bwMode="auto">
          <a:xfrm>
            <a:off x="323528" y="388888"/>
            <a:ext cx="33024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8D586-465D-E448-DBCA-3401397AA50A}"/>
              </a:ext>
            </a:extLst>
          </p:cNvPr>
          <p:cNvSpPr/>
          <p:nvPr/>
        </p:nvSpPr>
        <p:spPr>
          <a:xfrm>
            <a:off x="3625971" y="1988840"/>
            <a:ext cx="1954141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1B38F3-148B-7C5F-B868-8252CC47779E}"/>
              </a:ext>
            </a:extLst>
          </p:cNvPr>
          <p:cNvSpPr/>
          <p:nvPr/>
        </p:nvSpPr>
        <p:spPr>
          <a:xfrm>
            <a:off x="5574410" y="1988840"/>
            <a:ext cx="1850327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52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AAC139-1215-9DEB-845C-B7B1EFDC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B7153-2767-745D-3FBA-8FAA3231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7281936" cy="432048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210A111-A51B-B8C2-3372-A34F5F9F4B8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5559B7-F94C-16EA-E330-18513B11F7A9}"/>
              </a:ext>
            </a:extLst>
          </p:cNvPr>
          <p:cNvSpPr/>
          <p:nvPr/>
        </p:nvSpPr>
        <p:spPr bwMode="auto">
          <a:xfrm>
            <a:off x="323528" y="388888"/>
            <a:ext cx="33024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7A7764-4777-4327-039F-4BE6CE730D11}"/>
              </a:ext>
            </a:extLst>
          </p:cNvPr>
          <p:cNvSpPr/>
          <p:nvPr/>
        </p:nvSpPr>
        <p:spPr>
          <a:xfrm>
            <a:off x="4427984" y="1351209"/>
            <a:ext cx="72008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6BE8-DDC7-FD63-166F-64B8F13BD44A}"/>
              </a:ext>
            </a:extLst>
          </p:cNvPr>
          <p:cNvSpPr/>
          <p:nvPr/>
        </p:nvSpPr>
        <p:spPr>
          <a:xfrm>
            <a:off x="3625971" y="2132856"/>
            <a:ext cx="1368152" cy="14401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50B88-D554-4EB3-6C6B-B6EC4BABC368}"/>
              </a:ext>
            </a:extLst>
          </p:cNvPr>
          <p:cNvSpPr/>
          <p:nvPr/>
        </p:nvSpPr>
        <p:spPr>
          <a:xfrm>
            <a:off x="6588224" y="2420888"/>
            <a:ext cx="1809328" cy="14401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D106BB-08FD-FF82-3BA3-BE2CD662C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259" y="3482454"/>
            <a:ext cx="1797166" cy="1784598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6794444-D3C8-BBF6-B845-642CB1D66330}"/>
              </a:ext>
            </a:extLst>
          </p:cNvPr>
          <p:cNvSpPr/>
          <p:nvPr/>
        </p:nvSpPr>
        <p:spPr>
          <a:xfrm rot="10800000">
            <a:off x="3671900" y="4149081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2780BAFB-BD61-9F58-7075-3F378FA32A9C}"/>
              </a:ext>
            </a:extLst>
          </p:cNvPr>
          <p:cNvSpPr/>
          <p:nvPr/>
        </p:nvSpPr>
        <p:spPr>
          <a:xfrm>
            <a:off x="5292080" y="2996952"/>
            <a:ext cx="864096" cy="864096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보석이 카메라 앞에 있을 때</a:t>
            </a:r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9BE64803-21B6-D792-1B60-24BC54580925}"/>
              </a:ext>
            </a:extLst>
          </p:cNvPr>
          <p:cNvSpPr/>
          <p:nvPr/>
        </p:nvSpPr>
        <p:spPr>
          <a:xfrm>
            <a:off x="1403648" y="3050406"/>
            <a:ext cx="864096" cy="864096"/>
          </a:xfrm>
          <a:prstGeom prst="wedgeEllipseCallout">
            <a:avLst>
              <a:gd name="adj1" fmla="val 38692"/>
              <a:gd name="adj2" fmla="val 6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보석이 카메라 앞에 없을 때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ACDC2D93-CE30-CE84-18CB-4760B115F44C}"/>
              </a:ext>
            </a:extLst>
          </p:cNvPr>
          <p:cNvSpPr/>
          <p:nvPr/>
        </p:nvSpPr>
        <p:spPr>
          <a:xfrm>
            <a:off x="7038472" y="388888"/>
            <a:ext cx="1555130" cy="1216323"/>
          </a:xfrm>
          <a:prstGeom prst="wedgeEllipseCallout">
            <a:avLst>
              <a:gd name="adj1" fmla="val -22754"/>
              <a:gd name="adj2" fmla="val 1168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실행 후 </a:t>
            </a:r>
            <a:r>
              <a:rPr lang="en-US" altLang="ko-KR" sz="1000" dirty="0"/>
              <a:t>Player</a:t>
            </a:r>
            <a:r>
              <a:rPr lang="ko-KR" altLang="en-US" sz="1000" dirty="0"/>
              <a:t>의 </a:t>
            </a:r>
            <a:r>
              <a:rPr lang="en-US" altLang="ko-KR" sz="1000" dirty="0"/>
              <a:t>x, y, z</a:t>
            </a:r>
            <a:r>
              <a:rPr lang="ko-KR" altLang="en-US" sz="1000" dirty="0"/>
              <a:t>축 각도</a:t>
            </a:r>
            <a:r>
              <a:rPr lang="en-US" altLang="ko-KR" sz="1000" dirty="0"/>
              <a:t>, </a:t>
            </a:r>
            <a:r>
              <a:rPr lang="ko-KR" altLang="en-US" sz="1000" dirty="0"/>
              <a:t>위치 등을 변경하여  보석의 색 변화를 관찰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C0CDF2FB-7FE8-7846-AA6D-1BE1247063C6}"/>
              </a:ext>
            </a:extLst>
          </p:cNvPr>
          <p:cNvSpPr/>
          <p:nvPr/>
        </p:nvSpPr>
        <p:spPr>
          <a:xfrm>
            <a:off x="3782467" y="316370"/>
            <a:ext cx="1579066" cy="864096"/>
          </a:xfrm>
          <a:prstGeom prst="wedgeEllipseCallout">
            <a:avLst>
              <a:gd name="adj1" fmla="val -5251"/>
              <a:gd name="adj2" fmla="val 660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9376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1" grpId="0" animBg="1"/>
      <p:bldP spid="12" grpId="0" animBg="1"/>
      <p:bldP spid="14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050530-7C96-5382-9FA0-E9CAD823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3" name="색변경보물">
            <a:hlinkClick r:id="" action="ppaction://media"/>
            <a:extLst>
              <a:ext uri="{FF2B5EF4-FFF2-40B4-BE49-F238E27FC236}">
                <a16:creationId xmlns:a16="http://schemas.microsoft.com/office/drawing/2014/main" id="{62C937E3-58AB-C077-0BE1-65E0B491B1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362" y="1098142"/>
            <a:ext cx="8423275" cy="5609307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C9EFE5C-A674-3765-6C45-B20DBF7E10C8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9CEFFE-40DA-F0D4-802F-4A6F692E43BC}"/>
              </a:ext>
            </a:extLst>
          </p:cNvPr>
          <p:cNvSpPr/>
          <p:nvPr/>
        </p:nvSpPr>
        <p:spPr bwMode="auto">
          <a:xfrm>
            <a:off x="323528" y="388888"/>
            <a:ext cx="33024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en-US" altLang="ko-KR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HelloCardboard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lang="ko-KR" altLang="en-US" sz="3200" dirty="0"/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050DB65-D20D-B885-A3B9-7446369DEACC}"/>
              </a:ext>
            </a:extLst>
          </p:cNvPr>
          <p:cNvSpPr txBox="1">
            <a:spLocks/>
          </p:cNvSpPr>
          <p:nvPr/>
        </p:nvSpPr>
        <p:spPr>
          <a:xfrm>
            <a:off x="6610350" y="65087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A756B0-7D79-4049-9A15-FAF8D69E6BB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24E7ACFC-98BB-504B-8968-E3D257302409}"/>
              </a:ext>
            </a:extLst>
          </p:cNvPr>
          <p:cNvSpPr/>
          <p:nvPr/>
        </p:nvSpPr>
        <p:spPr>
          <a:xfrm>
            <a:off x="4644008" y="182733"/>
            <a:ext cx="1008112" cy="80904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659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3">
            <a:extLst>
              <a:ext uri="{FF2B5EF4-FFF2-40B4-BE49-F238E27FC236}">
                <a16:creationId xmlns:a16="http://schemas.microsoft.com/office/drawing/2014/main" id="{FEA90A7D-E959-4BC6-B5EA-478C0DC0E5F3}"/>
              </a:ext>
            </a:extLst>
          </p:cNvPr>
          <p:cNvGrpSpPr>
            <a:grpSpLocks/>
          </p:cNvGrpSpPr>
          <p:nvPr/>
        </p:nvGrpSpPr>
        <p:grpSpPr bwMode="auto">
          <a:xfrm>
            <a:off x="6372200" y="2492896"/>
            <a:ext cx="1333500" cy="1160463"/>
            <a:chOff x="0" y="0"/>
            <a:chExt cx="2240" cy="1948"/>
          </a:xfrm>
          <a:solidFill>
            <a:schemeClr val="bg1">
              <a:lumMod val="65000"/>
            </a:schemeClr>
          </a:solidFill>
        </p:grpSpPr>
        <p:sp>
          <p:nvSpPr>
            <p:cNvPr id="44052" name="Rectangle 10">
              <a:extLst>
                <a:ext uri="{FF2B5EF4-FFF2-40B4-BE49-F238E27FC236}">
                  <a16:creationId xmlns:a16="http://schemas.microsoft.com/office/drawing/2014/main" id="{CE778F44-41D6-43F7-A60E-C69FCCE91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8CDFD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53" name="AutoShape 11">
              <a:extLst>
                <a:ext uri="{FF2B5EF4-FFF2-40B4-BE49-F238E27FC236}">
                  <a16:creationId xmlns:a16="http://schemas.microsoft.com/office/drawing/2014/main" id="{696483C0-3360-43A7-B240-87049ADA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00"/>
              <a:ext cx="368" cy="3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5569" y="0"/>
                  </a:moveTo>
                  <a:cubicBezTo>
                    <a:pt x="13669" y="0"/>
                    <a:pt x="11923" y="984"/>
                    <a:pt x="10800" y="2607"/>
                  </a:cubicBezTo>
                  <a:cubicBezTo>
                    <a:pt x="9676" y="984"/>
                    <a:pt x="7932" y="0"/>
                    <a:pt x="6031" y="0"/>
                  </a:cubicBezTo>
                  <a:cubicBezTo>
                    <a:pt x="2706" y="0"/>
                    <a:pt x="0" y="3017"/>
                    <a:pt x="0" y="6725"/>
                  </a:cubicBezTo>
                  <a:cubicBezTo>
                    <a:pt x="0" y="8467"/>
                    <a:pt x="598" y="10122"/>
                    <a:pt x="1682" y="11380"/>
                  </a:cubicBezTo>
                  <a:lnTo>
                    <a:pt x="10188" y="20915"/>
                  </a:lnTo>
                  <a:lnTo>
                    <a:pt x="10800" y="21600"/>
                  </a:lnTo>
                  <a:lnTo>
                    <a:pt x="11412" y="20915"/>
                  </a:lnTo>
                  <a:lnTo>
                    <a:pt x="19757" y="11562"/>
                  </a:lnTo>
                  <a:cubicBezTo>
                    <a:pt x="20940" y="10296"/>
                    <a:pt x="21600" y="8573"/>
                    <a:pt x="21600" y="6725"/>
                  </a:cubicBezTo>
                  <a:cubicBezTo>
                    <a:pt x="21600" y="3017"/>
                    <a:pt x="18895" y="0"/>
                    <a:pt x="15569" y="0"/>
                  </a:cubicBezTo>
                  <a:close/>
                  <a:moveTo>
                    <a:pt x="15569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4054" name="Rectangle 12">
              <a:extLst>
                <a:ext uri="{FF2B5EF4-FFF2-40B4-BE49-F238E27FC236}">
                  <a16:creationId xmlns:a16="http://schemas.microsoft.com/office/drawing/2014/main" id="{267F510B-642F-4CC1-8D68-3837633A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" y="774"/>
              <a:ext cx="1731" cy="7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High Quality</a:t>
              </a:r>
            </a:p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Application</a:t>
              </a: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FFA73BB6-5507-4253-9334-7A6ABC7DD195}"/>
              </a:ext>
            </a:extLst>
          </p:cNvPr>
          <p:cNvGrpSpPr>
            <a:grpSpLocks/>
          </p:cNvGrpSpPr>
          <p:nvPr/>
        </p:nvGrpSpPr>
        <p:grpSpPr bwMode="auto">
          <a:xfrm>
            <a:off x="4924003" y="2492567"/>
            <a:ext cx="1335087" cy="1160462"/>
            <a:chOff x="0" y="0"/>
            <a:chExt cx="2240" cy="1948"/>
          </a:xfrm>
          <a:solidFill>
            <a:srgbClr val="74A2C6"/>
          </a:solidFill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813D545-2411-4AC2-AA9A-CFAC0D707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0193B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C1598A80-4CF7-4E91-AC69-FEAF3C6052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384"/>
              <a:ext cx="345" cy="346"/>
              <a:chOff x="0" y="0"/>
              <a:chExt cx="344" cy="345"/>
            </a:xfrm>
            <a:grpFill/>
          </p:grpSpPr>
          <p:sp>
            <p:nvSpPr>
              <p:cNvPr id="17" name="AutoShape 15">
                <a:extLst>
                  <a:ext uri="{FF2B5EF4-FFF2-40B4-BE49-F238E27FC236}">
                    <a16:creationId xmlns:a16="http://schemas.microsoft.com/office/drawing/2014/main" id="{5EC27B0E-71D9-4711-9BC3-035604283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6226"/>
                    </a:lnTo>
                    <a:lnTo>
                      <a:pt x="7800" y="21600"/>
                    </a:lnTo>
                    <a:cubicBezTo>
                      <a:pt x="7800" y="2160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EF5E2591-F52F-4EB9-9A44-0364F8FDA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" y="8"/>
                <a:ext cx="213" cy="3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3765"/>
                    </a:moveTo>
                    <a:lnTo>
                      <a:pt x="6109" y="21600"/>
                    </a:lnTo>
                    <a:lnTo>
                      <a:pt x="21600" y="0"/>
                    </a:lnTo>
                    <a:cubicBezTo>
                      <a:pt x="21600" y="0"/>
                      <a:pt x="0" y="13765"/>
                      <a:pt x="0" y="13765"/>
                    </a:cubicBezTo>
                    <a:close/>
                    <a:moveTo>
                      <a:pt x="0" y="13765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267A66C0-AFBB-4D4B-9956-C97F845CBAF2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3770313"/>
            <a:ext cx="1333500" cy="1160462"/>
            <a:chOff x="0" y="0"/>
            <a:chExt cx="2240" cy="1948"/>
          </a:xfrm>
        </p:grpSpPr>
        <p:sp>
          <p:nvSpPr>
            <p:cNvPr id="75788" name="Rectangle 20">
              <a:extLst>
                <a:ext uri="{FF2B5EF4-FFF2-40B4-BE49-F238E27FC236}">
                  <a16:creationId xmlns:a16="http://schemas.microsoft.com/office/drawing/2014/main" id="{B9A6C160-896E-4E76-96BE-1204775A7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latinLnBrk="1" hangingPunct="1"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07" name="AutoShape 21">
              <a:extLst>
                <a:ext uri="{FF2B5EF4-FFF2-40B4-BE49-F238E27FC236}">
                  <a16:creationId xmlns:a16="http://schemas.microsoft.com/office/drawing/2014/main" id="{624F2408-6BF1-4FDA-8B92-F7E7F8C93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382"/>
              <a:ext cx="269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8361" y="10385"/>
                  </a:moveTo>
                  <a:lnTo>
                    <a:pt x="17820" y="10385"/>
                  </a:lnTo>
                  <a:lnTo>
                    <a:pt x="16739" y="10385"/>
                  </a:lnTo>
                  <a:lnTo>
                    <a:pt x="15821" y="10385"/>
                  </a:lnTo>
                  <a:lnTo>
                    <a:pt x="4861" y="10385"/>
                  </a:lnTo>
                  <a:lnTo>
                    <a:pt x="4861" y="5401"/>
                  </a:lnTo>
                  <a:cubicBezTo>
                    <a:pt x="4861" y="2882"/>
                    <a:pt x="7526" y="831"/>
                    <a:pt x="10802" y="831"/>
                  </a:cubicBezTo>
                  <a:cubicBezTo>
                    <a:pt x="14076" y="831"/>
                    <a:pt x="16739" y="2882"/>
                    <a:pt x="16739" y="5401"/>
                  </a:cubicBezTo>
                  <a:lnTo>
                    <a:pt x="16739" y="7063"/>
                  </a:lnTo>
                  <a:lnTo>
                    <a:pt x="17820" y="7063"/>
                  </a:lnTo>
                  <a:lnTo>
                    <a:pt x="17820" y="5401"/>
                  </a:lnTo>
                  <a:cubicBezTo>
                    <a:pt x="17820" y="2419"/>
                    <a:pt x="14679" y="0"/>
                    <a:pt x="10802" y="0"/>
                  </a:cubicBezTo>
                  <a:cubicBezTo>
                    <a:pt x="6924" y="0"/>
                    <a:pt x="3782" y="2419"/>
                    <a:pt x="3782" y="5401"/>
                  </a:cubicBezTo>
                  <a:lnTo>
                    <a:pt x="3782" y="10385"/>
                  </a:lnTo>
                  <a:lnTo>
                    <a:pt x="0" y="1038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cubicBezTo>
                    <a:pt x="21600" y="10385"/>
                    <a:pt x="18361" y="10385"/>
                    <a:pt x="18361" y="10385"/>
                  </a:cubicBezTo>
                  <a:close/>
                  <a:moveTo>
                    <a:pt x="18361" y="1038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1C441D3C-8ADB-49C6-BFCC-7C1172398519}"/>
              </a:ext>
            </a:extLst>
          </p:cNvPr>
          <p:cNvGrpSpPr>
            <a:grpSpLocks/>
          </p:cNvGrpSpPr>
          <p:nvPr/>
        </p:nvGrpSpPr>
        <p:grpSpPr bwMode="auto">
          <a:xfrm>
            <a:off x="4920426" y="3758134"/>
            <a:ext cx="1335087" cy="1160462"/>
            <a:chOff x="0" y="0"/>
            <a:chExt cx="2240" cy="1948"/>
          </a:xfrm>
          <a:solidFill>
            <a:srgbClr val="EADDE1"/>
          </a:solidFill>
        </p:grpSpPr>
        <p:sp>
          <p:nvSpPr>
            <p:cNvPr id="44046" name="Rectangle 24">
              <a:extLst>
                <a:ext uri="{FF2B5EF4-FFF2-40B4-BE49-F238E27FC236}">
                  <a16:creationId xmlns:a16="http://schemas.microsoft.com/office/drawing/2014/main" id="{1CBA1A2F-88D8-48CE-AF23-1667390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96E1F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47" name="AutoShape 25">
              <a:extLst>
                <a:ext uri="{FF2B5EF4-FFF2-40B4-BE49-F238E27FC236}">
                  <a16:creationId xmlns:a16="http://schemas.microsoft.com/office/drawing/2014/main" id="{045AEF36-1155-4E64-AB43-439E36FD4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413"/>
              <a:ext cx="324" cy="3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1700" y="12599"/>
                  </a:moveTo>
                  <a:lnTo>
                    <a:pt x="5400" y="12599"/>
                  </a:lnTo>
                  <a:lnTo>
                    <a:pt x="5400" y="11700"/>
                  </a:lnTo>
                  <a:lnTo>
                    <a:pt x="10800" y="11700"/>
                  </a:lnTo>
                  <a:lnTo>
                    <a:pt x="10800" y="3637"/>
                  </a:lnTo>
                  <a:lnTo>
                    <a:pt x="11700" y="3637"/>
                  </a:lnTo>
                  <a:cubicBezTo>
                    <a:pt x="11700" y="3637"/>
                    <a:pt x="11700" y="12599"/>
                    <a:pt x="11700" y="1259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E22693A2-19ED-4E19-A99A-1ED16D85DA01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1124744"/>
            <a:ext cx="3240360" cy="5040560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1A715336-3A15-4E8E-90AF-4B3EA76D0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8CDFDF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84F46C-E29B-47D4-9C7D-DC57C53FF3B5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</p:grp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E7CF462B-C49C-43EA-AE73-D5D88ECEACA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F62673-02F7-4A49-8762-7933E313BAB9}"/>
              </a:ext>
            </a:extLst>
          </p:cNvPr>
          <p:cNvSpPr/>
          <p:nvPr/>
        </p:nvSpPr>
        <p:spPr>
          <a:xfrm>
            <a:off x="1705947" y="2817569"/>
            <a:ext cx="2440951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마우스를 이용한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VR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시뮬레이션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5305" name="슬라이드 번호 개체 틀 2">
            <a:extLst>
              <a:ext uri="{FF2B5EF4-FFF2-40B4-BE49-F238E27FC236}">
                <a16:creationId xmlns:a16="http://schemas.microsoft.com/office/drawing/2014/main" id="{E69BC992-81A0-4E3E-8F39-FD063E1A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457926-79C4-499A-A5AB-ECFE33E8EBF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4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5C2C44-A4EC-E54F-FBC4-F491F2D0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299FBF-A87A-A75E-AE53-950CB0CA2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221088"/>
            <a:ext cx="2952328" cy="11438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0401B9-C1A9-A86B-AB51-56C8AA93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30075"/>
            <a:ext cx="7581900" cy="21336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A125CCE-9B10-CF43-8357-41A02A566D4A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A2A2C1-001C-30F0-D38A-C63388BD57CF}"/>
              </a:ext>
            </a:extLst>
          </p:cNvPr>
          <p:cNvSpPr/>
          <p:nvPr/>
        </p:nvSpPr>
        <p:spPr bwMode="auto">
          <a:xfrm>
            <a:off x="323528" y="388888"/>
            <a:ext cx="624882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마우스를 이용한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VR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시뮬레이션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B79CE9-F47E-4951-CAEA-DE7BB8692D23}"/>
              </a:ext>
            </a:extLst>
          </p:cNvPr>
          <p:cNvSpPr/>
          <p:nvPr/>
        </p:nvSpPr>
        <p:spPr>
          <a:xfrm>
            <a:off x="2411760" y="4893988"/>
            <a:ext cx="2736304" cy="26320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3BE563-A0FA-63CA-82EE-5D14C5702B9E}"/>
              </a:ext>
            </a:extLst>
          </p:cNvPr>
          <p:cNvCxnSpPr/>
          <p:nvPr/>
        </p:nvCxnSpPr>
        <p:spPr>
          <a:xfrm flipV="1">
            <a:off x="3563888" y="3212976"/>
            <a:ext cx="2376537" cy="172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CBA588-A36F-11F2-36CF-E1416C6048ED}"/>
              </a:ext>
            </a:extLst>
          </p:cNvPr>
          <p:cNvSpPr/>
          <p:nvPr/>
        </p:nvSpPr>
        <p:spPr>
          <a:xfrm>
            <a:off x="5724128" y="2362142"/>
            <a:ext cx="648072" cy="85083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3D8EB-A6B2-296F-E225-53EE2F71DC77}"/>
              </a:ext>
            </a:extLst>
          </p:cNvPr>
          <p:cNvSpPr txBox="1"/>
          <p:nvPr/>
        </p:nvSpPr>
        <p:spPr>
          <a:xfrm>
            <a:off x="2411760" y="5460760"/>
            <a:ext cx="4752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마우스를 사용하여 </a:t>
            </a:r>
            <a:r>
              <a:rPr lang="en-US" altLang="ko-KR" dirty="0"/>
              <a:t>VR</a:t>
            </a:r>
            <a:r>
              <a:rPr lang="ko-KR" altLang="en-US" dirty="0" err="1"/>
              <a:t>시뮬레이션하는</a:t>
            </a:r>
            <a:r>
              <a:rPr lang="ko-KR" altLang="en-US" dirty="0"/>
              <a:t> 소스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27A37-092F-3B92-3F95-C9681D52F645}"/>
              </a:ext>
            </a:extLst>
          </p:cNvPr>
          <p:cNvSpPr txBox="1"/>
          <p:nvPr/>
        </p:nvSpPr>
        <p:spPr>
          <a:xfrm>
            <a:off x="395809" y="4722096"/>
            <a:ext cx="1368152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err="1"/>
              <a:t>Lms</a:t>
            </a:r>
            <a:r>
              <a:rPr lang="ko-KR" altLang="en-US" dirty="0"/>
              <a:t>에서 </a:t>
            </a:r>
            <a:r>
              <a:rPr lang="en-US" altLang="ko-KR" dirty="0" err="1"/>
              <a:t>CamRotate</a:t>
            </a:r>
            <a:r>
              <a:rPr lang="en-US" altLang="ko-KR" dirty="0"/>
              <a:t> </a:t>
            </a:r>
            <a:r>
              <a:rPr lang="ko-KR" altLang="en-US" dirty="0"/>
              <a:t> 다운 로드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58429F2-1559-EDF0-2A8C-BE816FE0A21C}"/>
              </a:ext>
            </a:extLst>
          </p:cNvPr>
          <p:cNvSpPr/>
          <p:nvPr/>
        </p:nvSpPr>
        <p:spPr>
          <a:xfrm>
            <a:off x="1956445" y="4893988"/>
            <a:ext cx="216024" cy="339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246F5B-B254-6F34-800D-8F7CD18A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89C23-08EB-98EC-4BCC-754CC072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7344816" cy="4496666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A87F3E46-CAFB-BCA5-37A4-696FBDCFA94F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AA4C71-F124-B950-E292-23AEAC49BC9A}"/>
              </a:ext>
            </a:extLst>
          </p:cNvPr>
          <p:cNvSpPr/>
          <p:nvPr/>
        </p:nvSpPr>
        <p:spPr bwMode="auto">
          <a:xfrm>
            <a:off x="323528" y="388888"/>
            <a:ext cx="624882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마우스를 이용한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VR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시뮬레이션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6F4871-73FE-D6B5-0E2E-9440A8DDB7BD}"/>
              </a:ext>
            </a:extLst>
          </p:cNvPr>
          <p:cNvSpPr/>
          <p:nvPr/>
        </p:nvSpPr>
        <p:spPr>
          <a:xfrm>
            <a:off x="3465495" y="4797152"/>
            <a:ext cx="746465" cy="79208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2D0194-825E-0810-5503-726459385A5E}"/>
              </a:ext>
            </a:extLst>
          </p:cNvPr>
          <p:cNvSpPr/>
          <p:nvPr/>
        </p:nvSpPr>
        <p:spPr>
          <a:xfrm>
            <a:off x="5940425" y="5119965"/>
            <a:ext cx="2303983" cy="61329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F105D9-8D68-3A2B-59F7-93EB30D95767}"/>
              </a:ext>
            </a:extLst>
          </p:cNvPr>
          <p:cNvCxnSpPr/>
          <p:nvPr/>
        </p:nvCxnSpPr>
        <p:spPr>
          <a:xfrm>
            <a:off x="3923928" y="5013176"/>
            <a:ext cx="2016497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4E0720-CD97-E45A-2249-DC29BDE0C210}"/>
              </a:ext>
            </a:extLst>
          </p:cNvPr>
          <p:cNvSpPr txBox="1"/>
          <p:nvPr/>
        </p:nvSpPr>
        <p:spPr>
          <a:xfrm>
            <a:off x="1424445" y="1096001"/>
            <a:ext cx="56946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Lms</a:t>
            </a:r>
            <a:r>
              <a:rPr lang="ko-KR" altLang="en-US" dirty="0"/>
              <a:t>에서 다운 받은 소스 </a:t>
            </a:r>
            <a:r>
              <a:rPr lang="en-US" altLang="ko-KR" dirty="0" err="1"/>
              <a:t>CamRotate</a:t>
            </a:r>
            <a:r>
              <a:rPr lang="ko-KR" altLang="en-US" dirty="0"/>
              <a:t>를 카메라에 부착</a:t>
            </a:r>
          </a:p>
        </p:txBody>
      </p:sp>
    </p:spTree>
    <p:extLst>
      <p:ext uri="{BB962C8B-B14F-4D97-AF65-F5344CB8AC3E}">
        <p14:creationId xmlns:p14="http://schemas.microsoft.com/office/powerpoint/2010/main" val="427923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2CDA59-A57C-096C-DE83-3012A364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7B7E9-746F-C816-BB7E-3F91ADEF4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54" y="1441026"/>
            <a:ext cx="5627071" cy="3975948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F2CAC08-D2C8-EFDF-4F7D-651EBD050856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82B63B-6A8D-34CB-10C6-C6A0B524BDA6}"/>
              </a:ext>
            </a:extLst>
          </p:cNvPr>
          <p:cNvSpPr/>
          <p:nvPr/>
        </p:nvSpPr>
        <p:spPr bwMode="auto">
          <a:xfrm>
            <a:off x="323528" y="388888"/>
            <a:ext cx="624882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마우스를 이용한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VR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시뮬레이션</a:t>
            </a:r>
            <a:endParaRPr lang="ko-KR" altLang="en-US" sz="3200" dirty="0"/>
          </a:p>
        </p:txBody>
      </p:sp>
      <p:pic>
        <p:nvPicPr>
          <p:cNvPr id="3" name="보물색">
            <a:hlinkClick r:id="" action="ppaction://media"/>
            <a:extLst>
              <a:ext uri="{FF2B5EF4-FFF2-40B4-BE49-F238E27FC236}">
                <a16:creationId xmlns:a16="http://schemas.microsoft.com/office/drawing/2014/main" id="{3EEC768C-FA4F-E240-48E0-3E2EEA2B8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4496" y="2149812"/>
            <a:ext cx="3686150" cy="3710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558F10-7315-AE16-7D4A-4360BDED8C3A}"/>
              </a:ext>
            </a:extLst>
          </p:cNvPr>
          <p:cNvSpPr txBox="1"/>
          <p:nvPr/>
        </p:nvSpPr>
        <p:spPr>
          <a:xfrm>
            <a:off x="2051720" y="945212"/>
            <a:ext cx="526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실행시</a:t>
            </a:r>
            <a:r>
              <a:rPr lang="ko-KR" altLang="en-US" dirty="0"/>
              <a:t> 마우스를 사용하여 </a:t>
            </a:r>
            <a:r>
              <a:rPr lang="en-US" altLang="ko-KR" dirty="0"/>
              <a:t>VR</a:t>
            </a:r>
            <a:r>
              <a:rPr lang="ko-KR" altLang="en-US" dirty="0"/>
              <a:t>시뮬레이션이 가능 </a:t>
            </a: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80820CA9-651B-E78A-8A86-D36D83FCB68E}"/>
              </a:ext>
            </a:extLst>
          </p:cNvPr>
          <p:cNvSpPr/>
          <p:nvPr/>
        </p:nvSpPr>
        <p:spPr>
          <a:xfrm>
            <a:off x="7380312" y="1340768"/>
            <a:ext cx="1296144" cy="809044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동영상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1DBBCB22-AC71-E944-5243-5D7CEABA04BD}"/>
              </a:ext>
            </a:extLst>
          </p:cNvPr>
          <p:cNvSpPr/>
          <p:nvPr/>
        </p:nvSpPr>
        <p:spPr>
          <a:xfrm>
            <a:off x="3203577" y="260649"/>
            <a:ext cx="1476436" cy="2663286"/>
          </a:xfrm>
          <a:prstGeom prst="wedgeEllipseCallout">
            <a:avLst>
              <a:gd name="adj1" fmla="val 109448"/>
              <a:gd name="adj2" fmla="val 8077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화면이 흔들릴 경우 실행을 끄고 커서를 </a:t>
            </a:r>
            <a:r>
              <a:rPr lang="en-US" altLang="ko-KR" sz="1100" dirty="0"/>
              <a:t>Treasure</a:t>
            </a:r>
            <a:r>
              <a:rPr lang="ko-KR" altLang="en-US" sz="1100" dirty="0"/>
              <a:t>에 위치시키고 다시 실행</a:t>
            </a:r>
            <a:endParaRPr lang="en-US" altLang="ko-KR" sz="1100" dirty="0"/>
          </a:p>
          <a:p>
            <a:pPr algn="ctr"/>
            <a:r>
              <a:rPr lang="ko-KR" altLang="en-US" sz="1100" dirty="0"/>
              <a:t>실행하자마자 마우스에서 손을 뗀 후 안정이 되면 움직임</a:t>
            </a:r>
            <a:endParaRPr lang="en-US" altLang="ko-KR" sz="1100" dirty="0"/>
          </a:p>
          <a:p>
            <a:pPr algn="ctr"/>
            <a:r>
              <a:rPr lang="ko-KR" altLang="en-US" sz="1100" dirty="0"/>
              <a:t>그래도 움직이면 다시 실행</a:t>
            </a:r>
          </a:p>
        </p:txBody>
      </p:sp>
    </p:spTree>
    <p:extLst>
      <p:ext uri="{BB962C8B-B14F-4D97-AF65-F5344CB8AC3E}">
        <p14:creationId xmlns:p14="http://schemas.microsoft.com/office/powerpoint/2010/main" val="31550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6C0013-5EDC-35F4-5CBF-2D764E65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84A0D-1415-F015-3EF2-9736BF92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844824"/>
            <a:ext cx="2819400" cy="3028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016802-EF7D-FC5B-9BD9-FEC1917F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402036"/>
            <a:ext cx="1943100" cy="191452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CFAA5B34-59E5-C889-846B-514CA8ECD147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51ADC1-425B-08F8-3B81-2B51B1D7F9EE}"/>
              </a:ext>
            </a:extLst>
          </p:cNvPr>
          <p:cNvSpPr/>
          <p:nvPr/>
        </p:nvSpPr>
        <p:spPr bwMode="auto">
          <a:xfrm>
            <a:off x="323528" y="388888"/>
            <a:ext cx="624882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마우스를 이용한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VR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시뮬레이션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D09407-5E99-72FD-C78A-AAD9CA84C253}"/>
              </a:ext>
            </a:extLst>
          </p:cNvPr>
          <p:cNvSpPr/>
          <p:nvPr/>
        </p:nvSpPr>
        <p:spPr>
          <a:xfrm>
            <a:off x="1907704" y="2924945"/>
            <a:ext cx="2819400" cy="28803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57D9E2-2E10-5BE0-AFA1-D577E49BC3BE}"/>
              </a:ext>
            </a:extLst>
          </p:cNvPr>
          <p:cNvSpPr/>
          <p:nvPr/>
        </p:nvSpPr>
        <p:spPr>
          <a:xfrm>
            <a:off x="5364088" y="2726099"/>
            <a:ext cx="1943100" cy="28803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083325E-BFFD-C211-89DC-1BEEAADB21DF}"/>
              </a:ext>
            </a:extLst>
          </p:cNvPr>
          <p:cNvSpPr/>
          <p:nvPr/>
        </p:nvSpPr>
        <p:spPr>
          <a:xfrm>
            <a:off x="4860032" y="306896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826BF398-44EE-3EA0-B019-A94FD6C886B8}"/>
              </a:ext>
            </a:extLst>
          </p:cNvPr>
          <p:cNvSpPr/>
          <p:nvPr/>
        </p:nvSpPr>
        <p:spPr>
          <a:xfrm>
            <a:off x="5220072" y="1099606"/>
            <a:ext cx="1440160" cy="961242"/>
          </a:xfrm>
          <a:prstGeom prst="wedgeEllipseCallout">
            <a:avLst>
              <a:gd name="adj1" fmla="val 331"/>
              <a:gd name="adj2" fmla="val 11006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2021_</a:t>
            </a:r>
            <a:r>
              <a:rPr lang="ko-KR" altLang="en-US" sz="1100" dirty="0">
                <a:solidFill>
                  <a:schemeClr val="tx1"/>
                </a:solidFill>
              </a:rPr>
              <a:t>약자</a:t>
            </a:r>
            <a:r>
              <a:rPr lang="en-US" altLang="ko-KR" sz="1100" dirty="0">
                <a:solidFill>
                  <a:schemeClr val="tx1"/>
                </a:solidFill>
              </a:rPr>
              <a:t>_travel</a:t>
            </a:r>
            <a:r>
              <a:rPr lang="ko-KR" altLang="en-US" sz="1100" dirty="0">
                <a:solidFill>
                  <a:schemeClr val="tx1"/>
                </a:solidFill>
              </a:rPr>
              <a:t>의 이름으로 씬 저장</a:t>
            </a:r>
          </a:p>
        </p:txBody>
      </p:sp>
    </p:spTree>
    <p:extLst>
      <p:ext uri="{BB962C8B-B14F-4D97-AF65-F5344CB8AC3E}">
        <p14:creationId xmlns:p14="http://schemas.microsoft.com/office/powerpoint/2010/main" val="17585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그룹 1">
            <a:extLst>
              <a:ext uri="{FF2B5EF4-FFF2-40B4-BE49-F238E27FC236}">
                <a16:creationId xmlns:a16="http://schemas.microsoft.com/office/drawing/2014/main" id="{C8B35DA5-258B-4327-A71E-CFD77E466DEA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125538"/>
            <a:ext cx="8413750" cy="4462462"/>
            <a:chOff x="849326" y="2744788"/>
            <a:chExt cx="7690801" cy="3422650"/>
          </a:xfrm>
        </p:grpSpPr>
        <p:grpSp>
          <p:nvGrpSpPr>
            <p:cNvPr id="54290" name="Group 16">
              <a:extLst>
                <a:ext uri="{FF2B5EF4-FFF2-40B4-BE49-F238E27FC236}">
                  <a16:creationId xmlns:a16="http://schemas.microsoft.com/office/drawing/2014/main" id="{61F45244-DC0D-418C-AF0C-4FE809AEC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8547" y="2744788"/>
              <a:ext cx="1757559" cy="732631"/>
              <a:chOff x="-204" y="-20"/>
              <a:chExt cx="2952" cy="923"/>
            </a:xfrm>
          </p:grpSpPr>
          <p:sp>
            <p:nvSpPr>
              <p:cNvPr id="2" name="Rectangle 10">
                <a:extLst>
                  <a:ext uri="{FF2B5EF4-FFF2-40B4-BE49-F238E27FC236}">
                    <a16:creationId xmlns:a16="http://schemas.microsoft.com/office/drawing/2014/main" id="{8B19CA31-F8F8-40BA-BA7F-5A91F8E25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4" y="599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309" name="Rectangle 11">
                <a:extLst>
                  <a:ext uri="{FF2B5EF4-FFF2-40B4-BE49-F238E27FC236}">
                    <a16:creationId xmlns:a16="http://schemas.microsoft.com/office/drawing/2014/main" id="{3EE1A15A-8C8A-4859-9BA1-177E1A41D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20"/>
                <a:ext cx="656" cy="486"/>
              </a:xfrm>
              <a:prstGeom prst="rect">
                <a:avLst/>
              </a:prstGeom>
              <a:solidFill>
                <a:srgbClr val="0193BD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4310" name="Group 15">
                <a:extLst>
                  <a:ext uri="{FF2B5EF4-FFF2-40B4-BE49-F238E27FC236}">
                    <a16:creationId xmlns:a16="http://schemas.microsoft.com/office/drawing/2014/main" id="{C1C5AA52-A21D-436F-B255-770DC590FF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" y="109"/>
                <a:ext cx="330" cy="206"/>
                <a:chOff x="16" y="-68"/>
                <a:chExt cx="329" cy="206"/>
              </a:xfrm>
            </p:grpSpPr>
            <p:sp>
              <p:nvSpPr>
                <p:cNvPr id="54311" name="AutoShape 13">
                  <a:extLst>
                    <a:ext uri="{FF2B5EF4-FFF2-40B4-BE49-F238E27FC236}">
                      <a16:creationId xmlns:a16="http://schemas.microsoft.com/office/drawing/2014/main" id="{081ED757-F8C6-4596-BF3B-88E2E5AFB0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80"/>
                  <a:ext cx="329" cy="5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1600" h="21600">
                      <a:moveTo>
                        <a:pt x="13951" y="0"/>
                      </a:moveTo>
                      <a:lnTo>
                        <a:pt x="13050" y="0"/>
                      </a:lnTo>
                      <a:lnTo>
                        <a:pt x="13050" y="2400"/>
                      </a:lnTo>
                      <a:lnTo>
                        <a:pt x="8549" y="2400"/>
                      </a:lnTo>
                      <a:lnTo>
                        <a:pt x="8549" y="0"/>
                      </a:lnTo>
                      <a:lnTo>
                        <a:pt x="7649" y="0"/>
                      </a:lnTo>
                      <a:lnTo>
                        <a:pt x="9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20700" y="0"/>
                      </a:lnTo>
                      <a:cubicBezTo>
                        <a:pt x="20700" y="0"/>
                        <a:pt x="13951" y="0"/>
                        <a:pt x="13951" y="0"/>
                      </a:cubicBezTo>
                      <a:close/>
                      <a:moveTo>
                        <a:pt x="13951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4312" name="AutoShape 14">
                  <a:extLst>
                    <a:ext uri="{FF2B5EF4-FFF2-40B4-BE49-F238E27FC236}">
                      <a16:creationId xmlns:a16="http://schemas.microsoft.com/office/drawing/2014/main" id="{6996CF02-BA88-453E-8CBF-492ECA05C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" y="-68"/>
                  <a:ext cx="329" cy="1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w 21600"/>
                    <a:gd name="T39" fmla="*/ 0 h 21600"/>
                    <a:gd name="T40" fmla="*/ 0 w 21600"/>
                    <a:gd name="T41" fmla="*/ 0 h 21600"/>
                    <a:gd name="T42" fmla="*/ 0 w 21600"/>
                    <a:gd name="T43" fmla="*/ 0 h 21600"/>
                    <a:gd name="T44" fmla="*/ 0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8549" y="1879"/>
                      </a:moveTo>
                      <a:lnTo>
                        <a:pt x="13050" y="1879"/>
                      </a:lnTo>
                      <a:lnTo>
                        <a:pt x="13050" y="4697"/>
                      </a:lnTo>
                      <a:lnTo>
                        <a:pt x="8549" y="4697"/>
                      </a:lnTo>
                      <a:cubicBezTo>
                        <a:pt x="8549" y="4697"/>
                        <a:pt x="8549" y="1879"/>
                        <a:pt x="8549" y="1879"/>
                      </a:cubicBezTo>
                      <a:close/>
                      <a:moveTo>
                        <a:pt x="13951" y="4697"/>
                      </a:moveTo>
                      <a:lnTo>
                        <a:pt x="13951" y="0"/>
                      </a:lnTo>
                      <a:lnTo>
                        <a:pt x="7649" y="0"/>
                      </a:lnTo>
                      <a:lnTo>
                        <a:pt x="7649" y="4697"/>
                      </a:lnTo>
                      <a:lnTo>
                        <a:pt x="0" y="4697"/>
                      </a:lnTo>
                      <a:lnTo>
                        <a:pt x="0" y="21600"/>
                      </a:lnTo>
                      <a:lnTo>
                        <a:pt x="900" y="21600"/>
                      </a:lnTo>
                      <a:lnTo>
                        <a:pt x="7649" y="21600"/>
                      </a:lnTo>
                      <a:lnTo>
                        <a:pt x="8549" y="21600"/>
                      </a:lnTo>
                      <a:lnTo>
                        <a:pt x="8549" y="19724"/>
                      </a:lnTo>
                      <a:lnTo>
                        <a:pt x="13050" y="19724"/>
                      </a:lnTo>
                      <a:lnTo>
                        <a:pt x="13050" y="21600"/>
                      </a:lnTo>
                      <a:lnTo>
                        <a:pt x="13951" y="21600"/>
                      </a:lnTo>
                      <a:lnTo>
                        <a:pt x="20700" y="21600"/>
                      </a:lnTo>
                      <a:lnTo>
                        <a:pt x="21600" y="21600"/>
                      </a:lnTo>
                      <a:lnTo>
                        <a:pt x="21600" y="4697"/>
                      </a:lnTo>
                      <a:cubicBezTo>
                        <a:pt x="21600" y="4697"/>
                        <a:pt x="13951" y="4697"/>
                        <a:pt x="13951" y="4697"/>
                      </a:cubicBezTo>
                      <a:close/>
                      <a:moveTo>
                        <a:pt x="13951" y="469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4291" name="Group 23">
              <a:extLst>
                <a:ext uri="{FF2B5EF4-FFF2-40B4-BE49-F238E27FC236}">
                  <a16:creationId xmlns:a16="http://schemas.microsoft.com/office/drawing/2014/main" id="{01843822-983C-420A-9568-5E04ADE55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7819" y="3708393"/>
              <a:ext cx="1757559" cy="1271592"/>
              <a:chOff x="-306" y="-1180"/>
              <a:chExt cx="2952" cy="1602"/>
            </a:xfrm>
          </p:grpSpPr>
          <p:sp>
            <p:nvSpPr>
              <p:cNvPr id="3" name="Rectangle 17">
                <a:extLst>
                  <a:ext uri="{FF2B5EF4-FFF2-40B4-BE49-F238E27FC236}">
                    <a16:creationId xmlns:a16="http://schemas.microsoft.com/office/drawing/2014/main" id="{5A80BA51-D9F0-44F6-91A1-92698EF5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6" y="-586"/>
                <a:ext cx="2952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304" name="Rectangle 18">
                <a:extLst>
                  <a:ext uri="{FF2B5EF4-FFF2-40B4-BE49-F238E27FC236}">
                    <a16:creationId xmlns:a16="http://schemas.microsoft.com/office/drawing/2014/main" id="{66A5C77F-F668-4BD8-A037-72B6EA680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-1180"/>
                <a:ext cx="656" cy="487"/>
              </a:xfrm>
              <a:prstGeom prst="rect">
                <a:avLst/>
              </a:prstGeom>
              <a:solidFill>
                <a:srgbClr val="96E1F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grpSp>
            <p:nvGrpSpPr>
              <p:cNvPr id="54305" name="Group 22">
                <a:extLst>
                  <a:ext uri="{FF2B5EF4-FFF2-40B4-BE49-F238E27FC236}">
                    <a16:creationId xmlns:a16="http://schemas.microsoft.com/office/drawing/2014/main" id="{53C67353-46DA-4692-B413-F89157B7B4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" y="202"/>
                <a:ext cx="380" cy="220"/>
                <a:chOff x="4" y="79"/>
                <a:chExt cx="380" cy="220"/>
              </a:xfrm>
            </p:grpSpPr>
            <p:sp>
              <p:nvSpPr>
                <p:cNvPr id="54306" name="AutoShape 20">
                  <a:extLst>
                    <a:ext uri="{FF2B5EF4-FFF2-40B4-BE49-F238E27FC236}">
                      <a16:creationId xmlns:a16="http://schemas.microsoft.com/office/drawing/2014/main" id="{B7F9777E-CF72-4E1F-81B0-AD062762D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" y="79"/>
                  <a:ext cx="208" cy="84"/>
                </a:xfrm>
                <a:custGeom>
                  <a:avLst/>
                  <a:gdLst>
                    <a:gd name="T0" fmla="*/ 0 w 21531"/>
                    <a:gd name="T1" fmla="*/ 0 h 21506"/>
                    <a:gd name="T2" fmla="*/ 0 w 21531"/>
                    <a:gd name="T3" fmla="*/ 0 h 21506"/>
                    <a:gd name="T4" fmla="*/ 0 w 21531"/>
                    <a:gd name="T5" fmla="*/ 0 h 21506"/>
                    <a:gd name="T6" fmla="*/ 0 w 21531"/>
                    <a:gd name="T7" fmla="*/ 0 h 21506"/>
                    <a:gd name="T8" fmla="*/ 0 w 21531"/>
                    <a:gd name="T9" fmla="*/ 0 h 21506"/>
                    <a:gd name="T10" fmla="*/ 0 w 21531"/>
                    <a:gd name="T11" fmla="*/ 0 h 21506"/>
                    <a:gd name="T12" fmla="*/ 0 w 21531"/>
                    <a:gd name="T13" fmla="*/ 0 h 21506"/>
                    <a:gd name="T14" fmla="*/ 0 w 21531"/>
                    <a:gd name="T15" fmla="*/ 0 h 21506"/>
                    <a:gd name="T16" fmla="*/ 0 w 21531"/>
                    <a:gd name="T17" fmla="*/ 0 h 21506"/>
                    <a:gd name="T18" fmla="*/ 0 w 21531"/>
                    <a:gd name="T19" fmla="*/ 0 h 21506"/>
                    <a:gd name="T20" fmla="*/ 0 w 21531"/>
                    <a:gd name="T21" fmla="*/ 0 h 21506"/>
                    <a:gd name="T22" fmla="*/ 0 w 21531"/>
                    <a:gd name="T23" fmla="*/ 0 h 21506"/>
                    <a:gd name="T24" fmla="*/ 0 w 21531"/>
                    <a:gd name="T25" fmla="*/ 0 h 21506"/>
                    <a:gd name="T26" fmla="*/ 0 w 21531"/>
                    <a:gd name="T27" fmla="*/ 0 h 21506"/>
                    <a:gd name="T28" fmla="*/ 0 w 21531"/>
                    <a:gd name="T29" fmla="*/ 0 h 2150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1531" h="21506">
                      <a:moveTo>
                        <a:pt x="704" y="17516"/>
                      </a:moveTo>
                      <a:cubicBezTo>
                        <a:pt x="884" y="17516"/>
                        <a:pt x="1065" y="17424"/>
                        <a:pt x="1202" y="17237"/>
                      </a:cubicBezTo>
                      <a:lnTo>
                        <a:pt x="12118" y="2323"/>
                      </a:lnTo>
                      <a:lnTo>
                        <a:pt x="13544" y="4270"/>
                      </a:lnTo>
                      <a:lnTo>
                        <a:pt x="6540" y="13836"/>
                      </a:lnTo>
                      <a:lnTo>
                        <a:pt x="12158" y="21506"/>
                      </a:lnTo>
                      <a:lnTo>
                        <a:pt x="21531" y="8700"/>
                      </a:lnTo>
                      <a:lnTo>
                        <a:pt x="15914" y="1030"/>
                      </a:lnTo>
                      <a:lnTo>
                        <a:pt x="14538" y="2908"/>
                      </a:lnTo>
                      <a:lnTo>
                        <a:pt x="12617" y="282"/>
                      </a:lnTo>
                      <a:cubicBezTo>
                        <a:pt x="12341" y="-94"/>
                        <a:pt x="11896" y="-94"/>
                        <a:pt x="11620" y="282"/>
                      </a:cubicBezTo>
                      <a:lnTo>
                        <a:pt x="206" y="15875"/>
                      </a:lnTo>
                      <a:cubicBezTo>
                        <a:pt x="-69" y="16251"/>
                        <a:pt x="-69" y="16860"/>
                        <a:pt x="206" y="17237"/>
                      </a:cubicBezTo>
                      <a:cubicBezTo>
                        <a:pt x="344" y="17424"/>
                        <a:pt x="523" y="17516"/>
                        <a:pt x="704" y="17516"/>
                      </a:cubicBezTo>
                      <a:close/>
                      <a:moveTo>
                        <a:pt x="704" y="17516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  <p:sp>
              <p:nvSpPr>
                <p:cNvPr id="54307" name="AutoShape 21">
                  <a:extLst>
                    <a:ext uri="{FF2B5EF4-FFF2-40B4-BE49-F238E27FC236}">
                      <a16:creationId xmlns:a16="http://schemas.microsoft.com/office/drawing/2014/main" id="{C8452A12-FF72-4F6E-8428-7600067B9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" y="146"/>
                  <a:ext cx="277" cy="1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21600" y="4247"/>
                      </a:moveTo>
                      <a:lnTo>
                        <a:pt x="17359" y="0"/>
                      </a:lnTo>
                      <a:lnTo>
                        <a:pt x="5124" y="12256"/>
                      </a:lnTo>
                      <a:lnTo>
                        <a:pt x="6356" y="13489"/>
                      </a:lnTo>
                      <a:cubicBezTo>
                        <a:pt x="5837" y="13232"/>
                        <a:pt x="5272" y="13101"/>
                        <a:pt x="4707" y="13101"/>
                      </a:cubicBezTo>
                      <a:cubicBezTo>
                        <a:pt x="3752" y="13101"/>
                        <a:pt x="2798" y="13466"/>
                        <a:pt x="2070" y="14197"/>
                      </a:cubicBezTo>
                      <a:cubicBezTo>
                        <a:pt x="1995" y="14270"/>
                        <a:pt x="1923" y="14350"/>
                        <a:pt x="1854" y="14435"/>
                      </a:cubicBezTo>
                      <a:cubicBezTo>
                        <a:pt x="1820" y="14474"/>
                        <a:pt x="1788" y="14517"/>
                        <a:pt x="1756" y="14558"/>
                      </a:cubicBezTo>
                      <a:cubicBezTo>
                        <a:pt x="1720" y="14605"/>
                        <a:pt x="1684" y="14653"/>
                        <a:pt x="1649" y="14703"/>
                      </a:cubicBezTo>
                      <a:cubicBezTo>
                        <a:pt x="1624" y="14739"/>
                        <a:pt x="1598" y="14775"/>
                        <a:pt x="1575" y="14812"/>
                      </a:cubicBezTo>
                      <a:cubicBezTo>
                        <a:pt x="440" y="16519"/>
                        <a:pt x="100" y="19363"/>
                        <a:pt x="0" y="20762"/>
                      </a:cubicBezTo>
                      <a:lnTo>
                        <a:pt x="3488" y="17269"/>
                      </a:lnTo>
                      <a:lnTo>
                        <a:pt x="4240" y="18023"/>
                      </a:lnTo>
                      <a:lnTo>
                        <a:pt x="667" y="21600"/>
                      </a:lnTo>
                      <a:cubicBezTo>
                        <a:pt x="2135" y="21574"/>
                        <a:pt x="5520" y="21307"/>
                        <a:pt x="7343" y="19479"/>
                      </a:cubicBezTo>
                      <a:cubicBezTo>
                        <a:pt x="8504" y="18317"/>
                        <a:pt x="8737" y="16581"/>
                        <a:pt x="8049" y="15185"/>
                      </a:cubicBezTo>
                      <a:lnTo>
                        <a:pt x="9364" y="16503"/>
                      </a:lnTo>
                      <a:cubicBezTo>
                        <a:pt x="9364" y="16503"/>
                        <a:pt x="21600" y="4247"/>
                        <a:pt x="21600" y="4247"/>
                      </a:cubicBezTo>
                      <a:close/>
                      <a:moveTo>
                        <a:pt x="21600" y="4247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4292" name="Group 28">
              <a:extLst>
                <a:ext uri="{FF2B5EF4-FFF2-40B4-BE49-F238E27FC236}">
                  <a16:creationId xmlns:a16="http://schemas.microsoft.com/office/drawing/2014/main" id="{20CF385D-4281-4D03-A278-63C32EA771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2711" y="2744788"/>
              <a:ext cx="1758743" cy="773905"/>
              <a:chOff x="-369" y="-20"/>
              <a:chExt cx="2953" cy="975"/>
            </a:xfrm>
          </p:grpSpPr>
          <p:sp>
            <p:nvSpPr>
              <p:cNvPr id="4" name="Rectangle 24">
                <a:extLst>
                  <a:ext uri="{FF2B5EF4-FFF2-40B4-BE49-F238E27FC236}">
                    <a16:creationId xmlns:a16="http://schemas.microsoft.com/office/drawing/2014/main" id="{634B19AD-C725-48AD-AFE5-98EF0E5A2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" y="647"/>
                <a:ext cx="2953" cy="3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/>
                </a:pPr>
                <a:endParaRPr kumimoji="0"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endParaRPr>
              </a:p>
            </p:txBody>
          </p:sp>
          <p:sp>
            <p:nvSpPr>
              <p:cNvPr id="80916" name="Rectangle 25">
                <a:extLst>
                  <a:ext uri="{FF2B5EF4-FFF2-40B4-BE49-F238E27FC236}">
                    <a16:creationId xmlns:a16="http://schemas.microsoft.com/office/drawing/2014/main" id="{F456BA23-F3EA-4472-9031-4EE61026B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" y="-20"/>
                <a:ext cx="655" cy="48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latinLnBrk="1" hangingPunct="1">
                  <a:defRPr/>
                </a:pPr>
                <a:endParaRPr lang="ko-KR" altLang="ko-KR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4302" name="AutoShape 27">
                <a:extLst>
                  <a:ext uri="{FF2B5EF4-FFF2-40B4-BE49-F238E27FC236}">
                    <a16:creationId xmlns:a16="http://schemas.microsoft.com/office/drawing/2014/main" id="{0AC5201A-3E53-4F42-826E-C49AE9F39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82"/>
                <a:ext cx="343" cy="2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600" h="21600">
                    <a:moveTo>
                      <a:pt x="10800" y="13825"/>
                    </a:moveTo>
                    <a:cubicBezTo>
                      <a:pt x="9129" y="13825"/>
                      <a:pt x="7776" y="12470"/>
                      <a:pt x="7776" y="10800"/>
                    </a:cubicBezTo>
                    <a:cubicBezTo>
                      <a:pt x="7776" y="9129"/>
                      <a:pt x="9129" y="7775"/>
                      <a:pt x="10800" y="7775"/>
                    </a:cubicBezTo>
                    <a:cubicBezTo>
                      <a:pt x="12471" y="7775"/>
                      <a:pt x="13824" y="9129"/>
                      <a:pt x="13824" y="10800"/>
                    </a:cubicBezTo>
                    <a:cubicBezTo>
                      <a:pt x="13824" y="12470"/>
                      <a:pt x="12471" y="13825"/>
                      <a:pt x="10800" y="13825"/>
                    </a:cubicBezTo>
                    <a:close/>
                    <a:moveTo>
                      <a:pt x="21600" y="12960"/>
                    </a:moveTo>
                    <a:lnTo>
                      <a:pt x="21600" y="8640"/>
                    </a:lnTo>
                    <a:lnTo>
                      <a:pt x="19194" y="8640"/>
                    </a:lnTo>
                    <a:cubicBezTo>
                      <a:pt x="18999" y="7831"/>
                      <a:pt x="18695" y="7066"/>
                      <a:pt x="18291" y="6364"/>
                    </a:cubicBezTo>
                    <a:lnTo>
                      <a:pt x="19964" y="4690"/>
                    </a:lnTo>
                    <a:lnTo>
                      <a:pt x="16909" y="1636"/>
                    </a:lnTo>
                    <a:lnTo>
                      <a:pt x="15271" y="3274"/>
                    </a:lnTo>
                    <a:cubicBezTo>
                      <a:pt x="14561" y="2844"/>
                      <a:pt x="13785" y="2513"/>
                      <a:pt x="12960" y="2300"/>
                    </a:cubicBezTo>
                    <a:lnTo>
                      <a:pt x="12960" y="0"/>
                    </a:lnTo>
                    <a:lnTo>
                      <a:pt x="8640" y="0"/>
                    </a:lnTo>
                    <a:lnTo>
                      <a:pt x="8640" y="2300"/>
                    </a:lnTo>
                    <a:cubicBezTo>
                      <a:pt x="7815" y="2513"/>
                      <a:pt x="7039" y="2844"/>
                      <a:pt x="6329" y="3274"/>
                    </a:cubicBezTo>
                    <a:lnTo>
                      <a:pt x="4691" y="1636"/>
                    </a:lnTo>
                    <a:lnTo>
                      <a:pt x="1636" y="4690"/>
                    </a:lnTo>
                    <a:lnTo>
                      <a:pt x="3309" y="6364"/>
                    </a:lnTo>
                    <a:cubicBezTo>
                      <a:pt x="2905" y="7066"/>
                      <a:pt x="2601" y="7831"/>
                      <a:pt x="2407" y="8640"/>
                    </a:cubicBezTo>
                    <a:lnTo>
                      <a:pt x="0" y="8640"/>
                    </a:lnTo>
                    <a:lnTo>
                      <a:pt x="0" y="12960"/>
                    </a:lnTo>
                    <a:lnTo>
                      <a:pt x="2480" y="12960"/>
                    </a:lnTo>
                    <a:cubicBezTo>
                      <a:pt x="2694" y="13733"/>
                      <a:pt x="3010" y="14459"/>
                      <a:pt x="3417" y="15128"/>
                    </a:cubicBezTo>
                    <a:lnTo>
                      <a:pt x="1636" y="16910"/>
                    </a:lnTo>
                    <a:lnTo>
                      <a:pt x="4691" y="19964"/>
                    </a:lnTo>
                    <a:lnTo>
                      <a:pt x="6506" y="18148"/>
                    </a:lnTo>
                    <a:cubicBezTo>
                      <a:pt x="7168" y="18528"/>
                      <a:pt x="7884" y="18820"/>
                      <a:pt x="8640" y="19015"/>
                    </a:cubicBezTo>
                    <a:lnTo>
                      <a:pt x="8640" y="21600"/>
                    </a:lnTo>
                    <a:lnTo>
                      <a:pt x="12960" y="21600"/>
                    </a:lnTo>
                    <a:lnTo>
                      <a:pt x="12960" y="19015"/>
                    </a:lnTo>
                    <a:cubicBezTo>
                      <a:pt x="13717" y="18820"/>
                      <a:pt x="14432" y="18528"/>
                      <a:pt x="15094" y="18148"/>
                    </a:cubicBezTo>
                    <a:lnTo>
                      <a:pt x="16909" y="19964"/>
                    </a:lnTo>
                    <a:lnTo>
                      <a:pt x="19964" y="16910"/>
                    </a:lnTo>
                    <a:lnTo>
                      <a:pt x="18183" y="15128"/>
                    </a:lnTo>
                    <a:cubicBezTo>
                      <a:pt x="18590" y="14459"/>
                      <a:pt x="18907" y="13733"/>
                      <a:pt x="19121" y="12960"/>
                    </a:cubicBezTo>
                    <a:cubicBezTo>
                      <a:pt x="19121" y="12960"/>
                      <a:pt x="21600" y="12960"/>
                      <a:pt x="21600" y="12960"/>
                    </a:cubicBezTo>
                    <a:close/>
                    <a:moveTo>
                      <a:pt x="21600" y="129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4293" name="Group 33">
              <a:extLst>
                <a:ext uri="{FF2B5EF4-FFF2-40B4-BE49-F238E27FC236}">
                  <a16:creationId xmlns:a16="http://schemas.microsoft.com/office/drawing/2014/main" id="{332AE6D5-8B55-4D97-A8F2-FA7DF3D49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385" y="3709983"/>
              <a:ext cx="1758742" cy="711201"/>
              <a:chOff x="-69" y="-1178"/>
              <a:chExt cx="2953" cy="896"/>
            </a:xfrm>
          </p:grpSpPr>
          <p:sp>
            <p:nvSpPr>
              <p:cNvPr id="59407" name="Rectangle 29">
                <a:extLst>
                  <a:ext uri="{FF2B5EF4-FFF2-40B4-BE49-F238E27FC236}">
                    <a16:creationId xmlns:a16="http://schemas.microsoft.com/office/drawing/2014/main" id="{DA0FB220-EF63-4333-ADB6-7B6E7D4C2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" y="-586"/>
                <a:ext cx="2953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/>
                </a:pPr>
                <a:endParaRPr kumimoji="0"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endParaRPr>
              </a:p>
              <a:p>
                <a:pPr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  <p:sp>
            <p:nvSpPr>
              <p:cNvPr id="54298" name="Rectangle 30">
                <a:extLst>
                  <a:ext uri="{FF2B5EF4-FFF2-40B4-BE49-F238E27FC236}">
                    <a16:creationId xmlns:a16="http://schemas.microsoft.com/office/drawing/2014/main" id="{57D3FB90-CFD2-49E8-A027-1B501DBB3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" y="-1178"/>
                <a:ext cx="658" cy="485"/>
              </a:xfrm>
              <a:prstGeom prst="rect">
                <a:avLst/>
              </a:prstGeom>
              <a:solidFill>
                <a:srgbClr val="8CDFD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solidFill>
                    <a:srgbClr val="D6466F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4299" name="AutoShape 32">
                <a:extLst>
                  <a:ext uri="{FF2B5EF4-FFF2-40B4-BE49-F238E27FC236}">
                    <a16:creationId xmlns:a16="http://schemas.microsoft.com/office/drawing/2014/main" id="{6AFF4AC5-40F6-4D4F-B0BD-01DAC7A4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" y="-1041"/>
                <a:ext cx="357" cy="2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  <p:grpSp>
          <p:nvGrpSpPr>
            <p:cNvPr id="54294" name="Group 1">
              <a:extLst>
                <a:ext uri="{FF2B5EF4-FFF2-40B4-BE49-F238E27FC236}">
                  <a16:creationId xmlns:a16="http://schemas.microsoft.com/office/drawing/2014/main" id="{C6E9AFAA-4D94-43D4-9256-444661B34A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326" y="2744788"/>
              <a:ext cx="3505199" cy="3422650"/>
              <a:chOff x="1011720" y="2058590"/>
              <a:chExt cx="2902744" cy="2566988"/>
            </a:xfrm>
          </p:grpSpPr>
          <p:sp>
            <p:nvSpPr>
              <p:cNvPr id="54295" name="AutoShape 7">
                <a:extLst>
                  <a:ext uri="{FF2B5EF4-FFF2-40B4-BE49-F238E27FC236}">
                    <a16:creationId xmlns:a16="http://schemas.microsoft.com/office/drawing/2014/main" id="{418377AA-2FF1-4A3C-B83F-BE52A3D92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20" y="2058590"/>
                <a:ext cx="2902744" cy="2566988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0 h 21600"/>
                  <a:gd name="T4" fmla="*/ 0 w 21600"/>
                  <a:gd name="T5" fmla="*/ 0 h 21600"/>
                  <a:gd name="T6" fmla="*/ 0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2147483646 w 21600"/>
                  <a:gd name="T17" fmla="*/ 2147483646 h 21600"/>
                  <a:gd name="T18" fmla="*/ 2147483646 w 21600"/>
                  <a:gd name="T19" fmla="*/ 2147483646 h 21600"/>
                  <a:gd name="T20" fmla="*/ 2147483646 w 21600"/>
                  <a:gd name="T21" fmla="*/ 2147483646 h 21600"/>
                  <a:gd name="T22" fmla="*/ 2147483646 w 21600"/>
                  <a:gd name="T23" fmla="*/ 2147483646 h 21600"/>
                  <a:gd name="T24" fmla="*/ 2147483646 w 21600"/>
                  <a:gd name="T25" fmla="*/ 2147483646 h 21600"/>
                  <a:gd name="T26" fmla="*/ 2147483646 w 21600"/>
                  <a:gd name="T27" fmla="*/ 2147483646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21600" y="16904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6904"/>
                    </a:lnTo>
                    <a:lnTo>
                      <a:pt x="10385" y="16904"/>
                    </a:lnTo>
                    <a:lnTo>
                      <a:pt x="10385" y="20660"/>
                    </a:lnTo>
                    <a:lnTo>
                      <a:pt x="7476" y="20660"/>
                    </a:lnTo>
                    <a:lnTo>
                      <a:pt x="7476" y="21600"/>
                    </a:lnTo>
                    <a:lnTo>
                      <a:pt x="14123" y="21600"/>
                    </a:lnTo>
                    <a:lnTo>
                      <a:pt x="14123" y="20660"/>
                    </a:lnTo>
                    <a:lnTo>
                      <a:pt x="11216" y="20660"/>
                    </a:lnTo>
                    <a:lnTo>
                      <a:pt x="11216" y="16904"/>
                    </a:lnTo>
                    <a:cubicBezTo>
                      <a:pt x="11216" y="16904"/>
                      <a:pt x="21600" y="16904"/>
                      <a:pt x="21600" y="16904"/>
                    </a:cubicBezTo>
                    <a:close/>
                    <a:moveTo>
                      <a:pt x="21600" y="16904"/>
                    </a:moveTo>
                  </a:path>
                </a:pathLst>
              </a:custGeom>
              <a:solidFill>
                <a:srgbClr val="8C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  <p:sp>
            <p:nvSpPr>
              <p:cNvPr id="66575" name="Rectangle 34">
                <a:extLst>
                  <a:ext uri="{FF2B5EF4-FFF2-40B4-BE49-F238E27FC236}">
                    <a16:creationId xmlns:a16="http://schemas.microsoft.com/office/drawing/2014/main" id="{3D8789D5-C9D6-42A2-9B73-A08593BDD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199" y="2151736"/>
                <a:ext cx="2720622" cy="1819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34290" tIns="17145" rIns="34290" bIns="17145"/>
              <a:lstStyle>
                <a:lvl1pPr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3429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3429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dirty="0">
                  <a:solidFill>
                    <a:srgbClr val="D6466F"/>
                  </a:solidFill>
                  <a:latin typeface="Calibri" pitchFamily="34" charset="0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9BCCBD-2C6A-4775-8A4C-D87E32270A52}"/>
              </a:ext>
            </a:extLst>
          </p:cNvPr>
          <p:cNvSpPr/>
          <p:nvPr/>
        </p:nvSpPr>
        <p:spPr bwMode="auto">
          <a:xfrm>
            <a:off x="650307" y="2167157"/>
            <a:ext cx="3273621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III.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가상현실을 이용한 세계여행</a:t>
            </a: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E5AF344D-F907-4854-A3D0-95683356D231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9493309E-AA00-404A-8072-58510F5CBE75}"/>
              </a:ext>
            </a:extLst>
          </p:cNvPr>
          <p:cNvSpPr>
            <a:spLocks/>
          </p:cNvSpPr>
          <p:nvPr/>
        </p:nvSpPr>
        <p:spPr bwMode="auto">
          <a:xfrm>
            <a:off x="4644008" y="4317522"/>
            <a:ext cx="1922738" cy="3146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 latinLnBrk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4278" name="Rectangle 11">
            <a:extLst>
              <a:ext uri="{FF2B5EF4-FFF2-40B4-BE49-F238E27FC236}">
                <a16:creationId xmlns:a16="http://schemas.microsoft.com/office/drawing/2014/main" id="{DDAD5DD4-8412-4534-96D9-72327AE52DDF}"/>
              </a:ext>
            </a:extLst>
          </p:cNvPr>
          <p:cNvSpPr>
            <a:spLocks/>
          </p:cNvSpPr>
          <p:nvPr/>
        </p:nvSpPr>
        <p:spPr bwMode="auto">
          <a:xfrm>
            <a:off x="4810125" y="3676650"/>
            <a:ext cx="428625" cy="503238"/>
          </a:xfrm>
          <a:prstGeom prst="rect">
            <a:avLst/>
          </a:prstGeom>
          <a:solidFill>
            <a:srgbClr val="0193BD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>
              <a:solidFill>
                <a:srgbClr val="D6466F"/>
              </a:solidFill>
              <a:latin typeface="Calibri" panose="020F0502020204030204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79" name="AutoShape 13">
            <a:extLst>
              <a:ext uri="{FF2B5EF4-FFF2-40B4-BE49-F238E27FC236}">
                <a16:creationId xmlns:a16="http://schemas.microsoft.com/office/drawing/2014/main" id="{A5A18B3A-8F3D-41F0-B580-4BC4BB8CCEBF}"/>
              </a:ext>
            </a:extLst>
          </p:cNvPr>
          <p:cNvSpPr>
            <a:spLocks/>
          </p:cNvSpPr>
          <p:nvPr/>
        </p:nvSpPr>
        <p:spPr bwMode="auto">
          <a:xfrm>
            <a:off x="4916488" y="3963988"/>
            <a:ext cx="215900" cy="6032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600" h="21600">
                <a:moveTo>
                  <a:pt x="13951" y="0"/>
                </a:moveTo>
                <a:lnTo>
                  <a:pt x="13050" y="0"/>
                </a:lnTo>
                <a:lnTo>
                  <a:pt x="13050" y="2400"/>
                </a:lnTo>
                <a:lnTo>
                  <a:pt x="8549" y="2400"/>
                </a:lnTo>
                <a:lnTo>
                  <a:pt x="8549" y="0"/>
                </a:lnTo>
                <a:lnTo>
                  <a:pt x="7649" y="0"/>
                </a:lnTo>
                <a:lnTo>
                  <a:pt x="9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700" y="0"/>
                </a:lnTo>
                <a:cubicBezTo>
                  <a:pt x="20700" y="0"/>
                  <a:pt x="13951" y="0"/>
                  <a:pt x="13951" y="0"/>
                </a:cubicBezTo>
                <a:close/>
                <a:moveTo>
                  <a:pt x="13951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3A7B1A13-529D-4B7C-B04B-C0422280D3DF}"/>
              </a:ext>
            </a:extLst>
          </p:cNvPr>
          <p:cNvSpPr>
            <a:spLocks/>
          </p:cNvSpPr>
          <p:nvPr/>
        </p:nvSpPr>
        <p:spPr bwMode="auto">
          <a:xfrm>
            <a:off x="7023100" y="3676650"/>
            <a:ext cx="427038" cy="503238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defRPr/>
            </a:pPr>
            <a:endParaRPr lang="ko-KR" altLang="ko-KR" dirty="0">
              <a:solidFill>
                <a:srgbClr val="D6466F"/>
              </a:solidFill>
              <a:latin typeface="Calibri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82" name="AutoShape 27">
            <a:extLst>
              <a:ext uri="{FF2B5EF4-FFF2-40B4-BE49-F238E27FC236}">
                <a16:creationId xmlns:a16="http://schemas.microsoft.com/office/drawing/2014/main" id="{5A908893-1B2E-4C91-A529-4C6985CDDB16}"/>
              </a:ext>
            </a:extLst>
          </p:cNvPr>
          <p:cNvSpPr>
            <a:spLocks/>
          </p:cNvSpPr>
          <p:nvPr/>
        </p:nvSpPr>
        <p:spPr bwMode="auto">
          <a:xfrm>
            <a:off x="7124700" y="3783013"/>
            <a:ext cx="223838" cy="26987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w 21600"/>
              <a:gd name="T29" fmla="*/ 0 h 21600"/>
              <a:gd name="T30" fmla="*/ 0 w 21600"/>
              <a:gd name="T31" fmla="*/ 0 h 21600"/>
              <a:gd name="T32" fmla="*/ 0 w 21600"/>
              <a:gd name="T33" fmla="*/ 0 h 21600"/>
              <a:gd name="T34" fmla="*/ 0 w 21600"/>
              <a:gd name="T35" fmla="*/ 0 h 21600"/>
              <a:gd name="T36" fmla="*/ 0 w 21600"/>
              <a:gd name="T37" fmla="*/ 0 h 21600"/>
              <a:gd name="T38" fmla="*/ 0 w 21600"/>
              <a:gd name="T39" fmla="*/ 0 h 21600"/>
              <a:gd name="T40" fmla="*/ 0 w 21600"/>
              <a:gd name="T41" fmla="*/ 0 h 21600"/>
              <a:gd name="T42" fmla="*/ 0 w 21600"/>
              <a:gd name="T43" fmla="*/ 0 h 21600"/>
              <a:gd name="T44" fmla="*/ 0 w 21600"/>
              <a:gd name="T45" fmla="*/ 0 h 21600"/>
              <a:gd name="T46" fmla="*/ 0 w 21600"/>
              <a:gd name="T47" fmla="*/ 0 h 21600"/>
              <a:gd name="T48" fmla="*/ 0 w 21600"/>
              <a:gd name="T49" fmla="*/ 0 h 21600"/>
              <a:gd name="T50" fmla="*/ 0 w 21600"/>
              <a:gd name="T51" fmla="*/ 0 h 21600"/>
              <a:gd name="T52" fmla="*/ 0 w 21600"/>
              <a:gd name="T53" fmla="*/ 0 h 21600"/>
              <a:gd name="T54" fmla="*/ 0 w 21600"/>
              <a:gd name="T55" fmla="*/ 0 h 21600"/>
              <a:gd name="T56" fmla="*/ 0 w 21600"/>
              <a:gd name="T57" fmla="*/ 0 h 21600"/>
              <a:gd name="T58" fmla="*/ 0 w 21600"/>
              <a:gd name="T59" fmla="*/ 0 h 21600"/>
              <a:gd name="T60" fmla="*/ 0 w 21600"/>
              <a:gd name="T61" fmla="*/ 0 h 21600"/>
              <a:gd name="T62" fmla="*/ 0 w 21600"/>
              <a:gd name="T63" fmla="*/ 0 h 21600"/>
              <a:gd name="T64" fmla="*/ 0 w 21600"/>
              <a:gd name="T65" fmla="*/ 0 h 21600"/>
              <a:gd name="T66" fmla="*/ 0 w 21600"/>
              <a:gd name="T67" fmla="*/ 0 h 21600"/>
              <a:gd name="T68" fmla="*/ 0 w 21600"/>
              <a:gd name="T69" fmla="*/ 0 h 21600"/>
              <a:gd name="T70" fmla="*/ 0 w 21600"/>
              <a:gd name="T71" fmla="*/ 0 h 21600"/>
              <a:gd name="T72" fmla="*/ 0 w 21600"/>
              <a:gd name="T73" fmla="*/ 0 h 21600"/>
              <a:gd name="T74" fmla="*/ 0 w 21600"/>
              <a:gd name="T75" fmla="*/ 0 h 21600"/>
              <a:gd name="T76" fmla="*/ 0 w 21600"/>
              <a:gd name="T77" fmla="*/ 0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10800" y="13825"/>
                </a:moveTo>
                <a:cubicBezTo>
                  <a:pt x="9129" y="13825"/>
                  <a:pt x="7776" y="12470"/>
                  <a:pt x="7776" y="10800"/>
                </a:cubicBezTo>
                <a:cubicBezTo>
                  <a:pt x="7776" y="9129"/>
                  <a:pt x="9129" y="7775"/>
                  <a:pt x="10800" y="7775"/>
                </a:cubicBezTo>
                <a:cubicBezTo>
                  <a:pt x="12471" y="7775"/>
                  <a:pt x="13824" y="9129"/>
                  <a:pt x="13824" y="10800"/>
                </a:cubicBezTo>
                <a:cubicBezTo>
                  <a:pt x="13824" y="12470"/>
                  <a:pt x="12471" y="13825"/>
                  <a:pt x="10800" y="13825"/>
                </a:cubicBezTo>
                <a:close/>
                <a:moveTo>
                  <a:pt x="21600" y="12960"/>
                </a:moveTo>
                <a:lnTo>
                  <a:pt x="21600" y="8640"/>
                </a:lnTo>
                <a:lnTo>
                  <a:pt x="19194" y="8640"/>
                </a:lnTo>
                <a:cubicBezTo>
                  <a:pt x="18999" y="7831"/>
                  <a:pt x="18695" y="7066"/>
                  <a:pt x="18291" y="6364"/>
                </a:cubicBezTo>
                <a:lnTo>
                  <a:pt x="19964" y="4690"/>
                </a:lnTo>
                <a:lnTo>
                  <a:pt x="16909" y="1636"/>
                </a:lnTo>
                <a:lnTo>
                  <a:pt x="15271" y="3274"/>
                </a:lnTo>
                <a:cubicBezTo>
                  <a:pt x="14561" y="2844"/>
                  <a:pt x="13785" y="2513"/>
                  <a:pt x="12960" y="2300"/>
                </a:cubicBezTo>
                <a:lnTo>
                  <a:pt x="12960" y="0"/>
                </a:lnTo>
                <a:lnTo>
                  <a:pt x="8640" y="0"/>
                </a:lnTo>
                <a:lnTo>
                  <a:pt x="8640" y="2300"/>
                </a:lnTo>
                <a:cubicBezTo>
                  <a:pt x="7815" y="2513"/>
                  <a:pt x="7039" y="2844"/>
                  <a:pt x="6329" y="3274"/>
                </a:cubicBezTo>
                <a:lnTo>
                  <a:pt x="4691" y="1636"/>
                </a:lnTo>
                <a:lnTo>
                  <a:pt x="1636" y="4690"/>
                </a:lnTo>
                <a:lnTo>
                  <a:pt x="3309" y="6364"/>
                </a:lnTo>
                <a:cubicBezTo>
                  <a:pt x="2905" y="7066"/>
                  <a:pt x="2601" y="7831"/>
                  <a:pt x="2407" y="8640"/>
                </a:cubicBezTo>
                <a:lnTo>
                  <a:pt x="0" y="8640"/>
                </a:lnTo>
                <a:lnTo>
                  <a:pt x="0" y="12960"/>
                </a:lnTo>
                <a:lnTo>
                  <a:pt x="2480" y="12960"/>
                </a:lnTo>
                <a:cubicBezTo>
                  <a:pt x="2694" y="13733"/>
                  <a:pt x="3010" y="14459"/>
                  <a:pt x="3417" y="15128"/>
                </a:cubicBezTo>
                <a:lnTo>
                  <a:pt x="1636" y="16910"/>
                </a:lnTo>
                <a:lnTo>
                  <a:pt x="4691" y="19964"/>
                </a:lnTo>
                <a:lnTo>
                  <a:pt x="6506" y="18148"/>
                </a:lnTo>
                <a:cubicBezTo>
                  <a:pt x="7168" y="18528"/>
                  <a:pt x="7884" y="18820"/>
                  <a:pt x="8640" y="19015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2960" y="19015"/>
                </a:lnTo>
                <a:cubicBezTo>
                  <a:pt x="13717" y="18820"/>
                  <a:pt x="14432" y="18528"/>
                  <a:pt x="15094" y="18148"/>
                </a:cubicBezTo>
                <a:lnTo>
                  <a:pt x="16909" y="19964"/>
                </a:lnTo>
                <a:lnTo>
                  <a:pt x="19964" y="16910"/>
                </a:lnTo>
                <a:lnTo>
                  <a:pt x="18183" y="15128"/>
                </a:lnTo>
                <a:cubicBezTo>
                  <a:pt x="18590" y="14459"/>
                  <a:pt x="18907" y="13733"/>
                  <a:pt x="19121" y="12960"/>
                </a:cubicBezTo>
                <a:cubicBezTo>
                  <a:pt x="19121" y="12960"/>
                  <a:pt x="21600" y="12960"/>
                  <a:pt x="21600" y="12960"/>
                </a:cubicBezTo>
                <a:close/>
                <a:moveTo>
                  <a:pt x="21600" y="1296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931E6899-EB70-4639-9014-6BDFD9768671}"/>
              </a:ext>
            </a:extLst>
          </p:cNvPr>
          <p:cNvSpPr>
            <a:spLocks/>
          </p:cNvSpPr>
          <p:nvPr/>
        </p:nvSpPr>
        <p:spPr bwMode="auto">
          <a:xfrm>
            <a:off x="6764062" y="5636929"/>
            <a:ext cx="1922738" cy="3146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 latinLnBrk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54284" name="Rectangle 11">
            <a:extLst>
              <a:ext uri="{FF2B5EF4-FFF2-40B4-BE49-F238E27FC236}">
                <a16:creationId xmlns:a16="http://schemas.microsoft.com/office/drawing/2014/main" id="{592823B0-CD27-4B0D-90E4-96AAF7E83B8F}"/>
              </a:ext>
            </a:extLst>
          </p:cNvPr>
          <p:cNvSpPr>
            <a:spLocks/>
          </p:cNvSpPr>
          <p:nvPr/>
        </p:nvSpPr>
        <p:spPr bwMode="auto">
          <a:xfrm>
            <a:off x="4810125" y="5043488"/>
            <a:ext cx="428625" cy="503237"/>
          </a:xfrm>
          <a:prstGeom prst="rect">
            <a:avLst/>
          </a:prstGeom>
          <a:solidFill>
            <a:srgbClr val="0193BD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>
              <a:solidFill>
                <a:srgbClr val="D6466F"/>
              </a:solidFill>
              <a:latin typeface="Calibri" panose="020F0502020204030204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85" name="AutoShape 13">
            <a:extLst>
              <a:ext uri="{FF2B5EF4-FFF2-40B4-BE49-F238E27FC236}">
                <a16:creationId xmlns:a16="http://schemas.microsoft.com/office/drawing/2014/main" id="{D4A2BD4E-5D02-42AC-982B-BDFE81A6C3EA}"/>
              </a:ext>
            </a:extLst>
          </p:cNvPr>
          <p:cNvSpPr>
            <a:spLocks/>
          </p:cNvSpPr>
          <p:nvPr/>
        </p:nvSpPr>
        <p:spPr bwMode="auto">
          <a:xfrm>
            <a:off x="4916488" y="5330825"/>
            <a:ext cx="215900" cy="6032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600" h="21600">
                <a:moveTo>
                  <a:pt x="13951" y="0"/>
                </a:moveTo>
                <a:lnTo>
                  <a:pt x="13050" y="0"/>
                </a:lnTo>
                <a:lnTo>
                  <a:pt x="13050" y="2400"/>
                </a:lnTo>
                <a:lnTo>
                  <a:pt x="8549" y="2400"/>
                </a:lnTo>
                <a:lnTo>
                  <a:pt x="8549" y="0"/>
                </a:lnTo>
                <a:lnTo>
                  <a:pt x="7649" y="0"/>
                </a:lnTo>
                <a:lnTo>
                  <a:pt x="9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700" y="0"/>
                </a:lnTo>
                <a:cubicBezTo>
                  <a:pt x="20700" y="0"/>
                  <a:pt x="13951" y="0"/>
                  <a:pt x="13951" y="0"/>
                </a:cubicBezTo>
                <a:close/>
                <a:moveTo>
                  <a:pt x="13951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3645E449-C442-4546-B8FD-709F9F7F9D1D}"/>
              </a:ext>
            </a:extLst>
          </p:cNvPr>
          <p:cNvSpPr>
            <a:spLocks/>
          </p:cNvSpPr>
          <p:nvPr/>
        </p:nvSpPr>
        <p:spPr bwMode="auto">
          <a:xfrm>
            <a:off x="4549524" y="5839032"/>
            <a:ext cx="1924033" cy="3187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 latinLnBrk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kumimoji="0"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EED784FE-18B8-48BB-86D4-641CE0F15680}"/>
              </a:ext>
            </a:extLst>
          </p:cNvPr>
          <p:cNvSpPr>
            <a:spLocks/>
          </p:cNvSpPr>
          <p:nvPr/>
        </p:nvSpPr>
        <p:spPr bwMode="auto">
          <a:xfrm>
            <a:off x="7023100" y="5043488"/>
            <a:ext cx="427038" cy="503237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defRPr/>
            </a:pPr>
            <a:endParaRPr lang="ko-KR" altLang="ko-KR" dirty="0">
              <a:solidFill>
                <a:srgbClr val="D6466F"/>
              </a:solidFill>
              <a:latin typeface="Calibri" pitchFamily="34" charset="0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54288" name="AutoShape 27">
            <a:extLst>
              <a:ext uri="{FF2B5EF4-FFF2-40B4-BE49-F238E27FC236}">
                <a16:creationId xmlns:a16="http://schemas.microsoft.com/office/drawing/2014/main" id="{39128BFF-FCD9-4A50-BAB0-B5E6B716490F}"/>
              </a:ext>
            </a:extLst>
          </p:cNvPr>
          <p:cNvSpPr>
            <a:spLocks/>
          </p:cNvSpPr>
          <p:nvPr/>
        </p:nvSpPr>
        <p:spPr bwMode="auto">
          <a:xfrm>
            <a:off x="7124700" y="5149850"/>
            <a:ext cx="223838" cy="26987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w 21600"/>
              <a:gd name="T29" fmla="*/ 0 h 21600"/>
              <a:gd name="T30" fmla="*/ 0 w 21600"/>
              <a:gd name="T31" fmla="*/ 0 h 21600"/>
              <a:gd name="T32" fmla="*/ 0 w 21600"/>
              <a:gd name="T33" fmla="*/ 0 h 21600"/>
              <a:gd name="T34" fmla="*/ 0 w 21600"/>
              <a:gd name="T35" fmla="*/ 0 h 21600"/>
              <a:gd name="T36" fmla="*/ 0 w 21600"/>
              <a:gd name="T37" fmla="*/ 0 h 21600"/>
              <a:gd name="T38" fmla="*/ 0 w 21600"/>
              <a:gd name="T39" fmla="*/ 0 h 21600"/>
              <a:gd name="T40" fmla="*/ 0 w 21600"/>
              <a:gd name="T41" fmla="*/ 0 h 21600"/>
              <a:gd name="T42" fmla="*/ 0 w 21600"/>
              <a:gd name="T43" fmla="*/ 0 h 21600"/>
              <a:gd name="T44" fmla="*/ 0 w 21600"/>
              <a:gd name="T45" fmla="*/ 0 h 21600"/>
              <a:gd name="T46" fmla="*/ 0 w 21600"/>
              <a:gd name="T47" fmla="*/ 0 h 21600"/>
              <a:gd name="T48" fmla="*/ 0 w 21600"/>
              <a:gd name="T49" fmla="*/ 0 h 21600"/>
              <a:gd name="T50" fmla="*/ 0 w 21600"/>
              <a:gd name="T51" fmla="*/ 0 h 21600"/>
              <a:gd name="T52" fmla="*/ 0 w 21600"/>
              <a:gd name="T53" fmla="*/ 0 h 21600"/>
              <a:gd name="T54" fmla="*/ 0 w 21600"/>
              <a:gd name="T55" fmla="*/ 0 h 21600"/>
              <a:gd name="T56" fmla="*/ 0 w 21600"/>
              <a:gd name="T57" fmla="*/ 0 h 21600"/>
              <a:gd name="T58" fmla="*/ 0 w 21600"/>
              <a:gd name="T59" fmla="*/ 0 h 21600"/>
              <a:gd name="T60" fmla="*/ 0 w 21600"/>
              <a:gd name="T61" fmla="*/ 0 h 21600"/>
              <a:gd name="T62" fmla="*/ 0 w 21600"/>
              <a:gd name="T63" fmla="*/ 0 h 21600"/>
              <a:gd name="T64" fmla="*/ 0 w 21600"/>
              <a:gd name="T65" fmla="*/ 0 h 21600"/>
              <a:gd name="T66" fmla="*/ 0 w 21600"/>
              <a:gd name="T67" fmla="*/ 0 h 21600"/>
              <a:gd name="T68" fmla="*/ 0 w 21600"/>
              <a:gd name="T69" fmla="*/ 0 h 21600"/>
              <a:gd name="T70" fmla="*/ 0 w 21600"/>
              <a:gd name="T71" fmla="*/ 0 h 21600"/>
              <a:gd name="T72" fmla="*/ 0 w 21600"/>
              <a:gd name="T73" fmla="*/ 0 h 21600"/>
              <a:gd name="T74" fmla="*/ 0 w 21600"/>
              <a:gd name="T75" fmla="*/ 0 h 21600"/>
              <a:gd name="T76" fmla="*/ 0 w 21600"/>
              <a:gd name="T77" fmla="*/ 0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10800" y="13825"/>
                </a:moveTo>
                <a:cubicBezTo>
                  <a:pt x="9129" y="13825"/>
                  <a:pt x="7776" y="12470"/>
                  <a:pt x="7776" y="10800"/>
                </a:cubicBezTo>
                <a:cubicBezTo>
                  <a:pt x="7776" y="9129"/>
                  <a:pt x="9129" y="7775"/>
                  <a:pt x="10800" y="7775"/>
                </a:cubicBezTo>
                <a:cubicBezTo>
                  <a:pt x="12471" y="7775"/>
                  <a:pt x="13824" y="9129"/>
                  <a:pt x="13824" y="10800"/>
                </a:cubicBezTo>
                <a:cubicBezTo>
                  <a:pt x="13824" y="12470"/>
                  <a:pt x="12471" y="13825"/>
                  <a:pt x="10800" y="13825"/>
                </a:cubicBezTo>
                <a:close/>
                <a:moveTo>
                  <a:pt x="21600" y="12960"/>
                </a:moveTo>
                <a:lnTo>
                  <a:pt x="21600" y="8640"/>
                </a:lnTo>
                <a:lnTo>
                  <a:pt x="19194" y="8640"/>
                </a:lnTo>
                <a:cubicBezTo>
                  <a:pt x="18999" y="7831"/>
                  <a:pt x="18695" y="7066"/>
                  <a:pt x="18291" y="6364"/>
                </a:cubicBezTo>
                <a:lnTo>
                  <a:pt x="19964" y="4690"/>
                </a:lnTo>
                <a:lnTo>
                  <a:pt x="16909" y="1636"/>
                </a:lnTo>
                <a:lnTo>
                  <a:pt x="15271" y="3274"/>
                </a:lnTo>
                <a:cubicBezTo>
                  <a:pt x="14561" y="2844"/>
                  <a:pt x="13785" y="2513"/>
                  <a:pt x="12960" y="2300"/>
                </a:cubicBezTo>
                <a:lnTo>
                  <a:pt x="12960" y="0"/>
                </a:lnTo>
                <a:lnTo>
                  <a:pt x="8640" y="0"/>
                </a:lnTo>
                <a:lnTo>
                  <a:pt x="8640" y="2300"/>
                </a:lnTo>
                <a:cubicBezTo>
                  <a:pt x="7815" y="2513"/>
                  <a:pt x="7039" y="2844"/>
                  <a:pt x="6329" y="3274"/>
                </a:cubicBezTo>
                <a:lnTo>
                  <a:pt x="4691" y="1636"/>
                </a:lnTo>
                <a:lnTo>
                  <a:pt x="1636" y="4690"/>
                </a:lnTo>
                <a:lnTo>
                  <a:pt x="3309" y="6364"/>
                </a:lnTo>
                <a:cubicBezTo>
                  <a:pt x="2905" y="7066"/>
                  <a:pt x="2601" y="7831"/>
                  <a:pt x="2407" y="8640"/>
                </a:cubicBezTo>
                <a:lnTo>
                  <a:pt x="0" y="8640"/>
                </a:lnTo>
                <a:lnTo>
                  <a:pt x="0" y="12960"/>
                </a:lnTo>
                <a:lnTo>
                  <a:pt x="2480" y="12960"/>
                </a:lnTo>
                <a:cubicBezTo>
                  <a:pt x="2694" y="13733"/>
                  <a:pt x="3010" y="14459"/>
                  <a:pt x="3417" y="15128"/>
                </a:cubicBezTo>
                <a:lnTo>
                  <a:pt x="1636" y="16910"/>
                </a:lnTo>
                <a:lnTo>
                  <a:pt x="4691" y="19964"/>
                </a:lnTo>
                <a:lnTo>
                  <a:pt x="6506" y="18148"/>
                </a:lnTo>
                <a:cubicBezTo>
                  <a:pt x="7168" y="18528"/>
                  <a:pt x="7884" y="18820"/>
                  <a:pt x="8640" y="19015"/>
                </a:cubicBezTo>
                <a:lnTo>
                  <a:pt x="8640" y="21600"/>
                </a:lnTo>
                <a:lnTo>
                  <a:pt x="12960" y="21600"/>
                </a:lnTo>
                <a:lnTo>
                  <a:pt x="12960" y="19015"/>
                </a:lnTo>
                <a:cubicBezTo>
                  <a:pt x="13717" y="18820"/>
                  <a:pt x="14432" y="18528"/>
                  <a:pt x="15094" y="18148"/>
                </a:cubicBezTo>
                <a:lnTo>
                  <a:pt x="16909" y="19964"/>
                </a:lnTo>
                <a:lnTo>
                  <a:pt x="19964" y="16910"/>
                </a:lnTo>
                <a:lnTo>
                  <a:pt x="18183" y="15128"/>
                </a:lnTo>
                <a:cubicBezTo>
                  <a:pt x="18590" y="14459"/>
                  <a:pt x="18907" y="13733"/>
                  <a:pt x="19121" y="12960"/>
                </a:cubicBezTo>
                <a:cubicBezTo>
                  <a:pt x="19121" y="12960"/>
                  <a:pt x="21600" y="12960"/>
                  <a:pt x="21600" y="12960"/>
                </a:cubicBezTo>
                <a:close/>
                <a:moveTo>
                  <a:pt x="21600" y="1296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54289" name="슬라이드 번호 개체 틀 4">
            <a:extLst>
              <a:ext uri="{FF2B5EF4-FFF2-40B4-BE49-F238E27FC236}">
                <a16:creationId xmlns:a16="http://schemas.microsoft.com/office/drawing/2014/main" id="{D1AC787F-0AFF-479E-9C93-CFDF1CCA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A17E53-7775-4E5D-B7DE-8EFF3541A7D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31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3">
            <a:extLst>
              <a:ext uri="{FF2B5EF4-FFF2-40B4-BE49-F238E27FC236}">
                <a16:creationId xmlns:a16="http://schemas.microsoft.com/office/drawing/2014/main" id="{FEA90A7D-E959-4BC6-B5EA-478C0DC0E5F3}"/>
              </a:ext>
            </a:extLst>
          </p:cNvPr>
          <p:cNvGrpSpPr>
            <a:grpSpLocks/>
          </p:cNvGrpSpPr>
          <p:nvPr/>
        </p:nvGrpSpPr>
        <p:grpSpPr bwMode="auto">
          <a:xfrm>
            <a:off x="6372200" y="2492896"/>
            <a:ext cx="1333500" cy="1160463"/>
            <a:chOff x="0" y="0"/>
            <a:chExt cx="2240" cy="1948"/>
          </a:xfrm>
          <a:solidFill>
            <a:schemeClr val="bg1">
              <a:lumMod val="65000"/>
            </a:schemeClr>
          </a:solidFill>
        </p:grpSpPr>
        <p:sp>
          <p:nvSpPr>
            <p:cNvPr id="44052" name="Rectangle 10">
              <a:extLst>
                <a:ext uri="{FF2B5EF4-FFF2-40B4-BE49-F238E27FC236}">
                  <a16:creationId xmlns:a16="http://schemas.microsoft.com/office/drawing/2014/main" id="{CE778F44-41D6-43F7-A60E-C69FCCE91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8CDFD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53" name="AutoShape 11">
              <a:extLst>
                <a:ext uri="{FF2B5EF4-FFF2-40B4-BE49-F238E27FC236}">
                  <a16:creationId xmlns:a16="http://schemas.microsoft.com/office/drawing/2014/main" id="{696483C0-3360-43A7-B240-87049ADA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00"/>
              <a:ext cx="368" cy="3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5569" y="0"/>
                  </a:moveTo>
                  <a:cubicBezTo>
                    <a:pt x="13669" y="0"/>
                    <a:pt x="11923" y="984"/>
                    <a:pt x="10800" y="2607"/>
                  </a:cubicBezTo>
                  <a:cubicBezTo>
                    <a:pt x="9676" y="984"/>
                    <a:pt x="7932" y="0"/>
                    <a:pt x="6031" y="0"/>
                  </a:cubicBezTo>
                  <a:cubicBezTo>
                    <a:pt x="2706" y="0"/>
                    <a:pt x="0" y="3017"/>
                    <a:pt x="0" y="6725"/>
                  </a:cubicBezTo>
                  <a:cubicBezTo>
                    <a:pt x="0" y="8467"/>
                    <a:pt x="598" y="10122"/>
                    <a:pt x="1682" y="11380"/>
                  </a:cubicBezTo>
                  <a:lnTo>
                    <a:pt x="10188" y="20915"/>
                  </a:lnTo>
                  <a:lnTo>
                    <a:pt x="10800" y="21600"/>
                  </a:lnTo>
                  <a:lnTo>
                    <a:pt x="11412" y="20915"/>
                  </a:lnTo>
                  <a:lnTo>
                    <a:pt x="19757" y="11562"/>
                  </a:lnTo>
                  <a:cubicBezTo>
                    <a:pt x="20940" y="10296"/>
                    <a:pt x="21600" y="8573"/>
                    <a:pt x="21600" y="6725"/>
                  </a:cubicBezTo>
                  <a:cubicBezTo>
                    <a:pt x="21600" y="3017"/>
                    <a:pt x="18895" y="0"/>
                    <a:pt x="15569" y="0"/>
                  </a:cubicBezTo>
                  <a:close/>
                  <a:moveTo>
                    <a:pt x="15569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4054" name="Rectangle 12">
              <a:extLst>
                <a:ext uri="{FF2B5EF4-FFF2-40B4-BE49-F238E27FC236}">
                  <a16:creationId xmlns:a16="http://schemas.microsoft.com/office/drawing/2014/main" id="{267F510B-642F-4CC1-8D68-3837633A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" y="774"/>
              <a:ext cx="1731" cy="7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High Quality</a:t>
              </a:r>
            </a:p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Application</a:t>
              </a: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FFA73BB6-5507-4253-9334-7A6ABC7DD195}"/>
              </a:ext>
            </a:extLst>
          </p:cNvPr>
          <p:cNvGrpSpPr>
            <a:grpSpLocks/>
          </p:cNvGrpSpPr>
          <p:nvPr/>
        </p:nvGrpSpPr>
        <p:grpSpPr bwMode="auto">
          <a:xfrm>
            <a:off x="4924003" y="2492567"/>
            <a:ext cx="1335087" cy="1160462"/>
            <a:chOff x="0" y="0"/>
            <a:chExt cx="2240" cy="1948"/>
          </a:xfrm>
          <a:solidFill>
            <a:srgbClr val="74A2C6"/>
          </a:solidFill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813D545-2411-4AC2-AA9A-CFAC0D707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0193B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C1598A80-4CF7-4E91-AC69-FEAF3C6052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384"/>
              <a:ext cx="345" cy="346"/>
              <a:chOff x="0" y="0"/>
              <a:chExt cx="344" cy="345"/>
            </a:xfrm>
            <a:grpFill/>
          </p:grpSpPr>
          <p:sp>
            <p:nvSpPr>
              <p:cNvPr id="17" name="AutoShape 15">
                <a:extLst>
                  <a:ext uri="{FF2B5EF4-FFF2-40B4-BE49-F238E27FC236}">
                    <a16:creationId xmlns:a16="http://schemas.microsoft.com/office/drawing/2014/main" id="{5EC27B0E-71D9-4711-9BC3-035604283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6226"/>
                    </a:lnTo>
                    <a:lnTo>
                      <a:pt x="7800" y="21600"/>
                    </a:lnTo>
                    <a:cubicBezTo>
                      <a:pt x="7800" y="2160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EF5E2591-F52F-4EB9-9A44-0364F8FDA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" y="8"/>
                <a:ext cx="213" cy="3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3765"/>
                    </a:moveTo>
                    <a:lnTo>
                      <a:pt x="6109" y="21600"/>
                    </a:lnTo>
                    <a:lnTo>
                      <a:pt x="21600" y="0"/>
                    </a:lnTo>
                    <a:cubicBezTo>
                      <a:pt x="21600" y="0"/>
                      <a:pt x="0" y="13765"/>
                      <a:pt x="0" y="13765"/>
                    </a:cubicBezTo>
                    <a:close/>
                    <a:moveTo>
                      <a:pt x="0" y="13765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267A66C0-AFBB-4D4B-9956-C97F845CBAF2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3770313"/>
            <a:ext cx="1333500" cy="1160462"/>
            <a:chOff x="0" y="0"/>
            <a:chExt cx="2240" cy="1948"/>
          </a:xfrm>
        </p:grpSpPr>
        <p:sp>
          <p:nvSpPr>
            <p:cNvPr id="75788" name="Rectangle 20">
              <a:extLst>
                <a:ext uri="{FF2B5EF4-FFF2-40B4-BE49-F238E27FC236}">
                  <a16:creationId xmlns:a16="http://schemas.microsoft.com/office/drawing/2014/main" id="{B9A6C160-896E-4E76-96BE-1204775A7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latinLnBrk="1" hangingPunct="1"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07" name="AutoShape 21">
              <a:extLst>
                <a:ext uri="{FF2B5EF4-FFF2-40B4-BE49-F238E27FC236}">
                  <a16:creationId xmlns:a16="http://schemas.microsoft.com/office/drawing/2014/main" id="{624F2408-6BF1-4FDA-8B92-F7E7F8C93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382"/>
              <a:ext cx="269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8361" y="10385"/>
                  </a:moveTo>
                  <a:lnTo>
                    <a:pt x="17820" y="10385"/>
                  </a:lnTo>
                  <a:lnTo>
                    <a:pt x="16739" y="10385"/>
                  </a:lnTo>
                  <a:lnTo>
                    <a:pt x="15821" y="10385"/>
                  </a:lnTo>
                  <a:lnTo>
                    <a:pt x="4861" y="10385"/>
                  </a:lnTo>
                  <a:lnTo>
                    <a:pt x="4861" y="5401"/>
                  </a:lnTo>
                  <a:cubicBezTo>
                    <a:pt x="4861" y="2882"/>
                    <a:pt x="7526" y="831"/>
                    <a:pt x="10802" y="831"/>
                  </a:cubicBezTo>
                  <a:cubicBezTo>
                    <a:pt x="14076" y="831"/>
                    <a:pt x="16739" y="2882"/>
                    <a:pt x="16739" y="5401"/>
                  </a:cubicBezTo>
                  <a:lnTo>
                    <a:pt x="16739" y="7063"/>
                  </a:lnTo>
                  <a:lnTo>
                    <a:pt x="17820" y="7063"/>
                  </a:lnTo>
                  <a:lnTo>
                    <a:pt x="17820" y="5401"/>
                  </a:lnTo>
                  <a:cubicBezTo>
                    <a:pt x="17820" y="2419"/>
                    <a:pt x="14679" y="0"/>
                    <a:pt x="10802" y="0"/>
                  </a:cubicBezTo>
                  <a:cubicBezTo>
                    <a:pt x="6924" y="0"/>
                    <a:pt x="3782" y="2419"/>
                    <a:pt x="3782" y="5401"/>
                  </a:cubicBezTo>
                  <a:lnTo>
                    <a:pt x="3782" y="10385"/>
                  </a:lnTo>
                  <a:lnTo>
                    <a:pt x="0" y="1038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cubicBezTo>
                    <a:pt x="21600" y="10385"/>
                    <a:pt x="18361" y="10385"/>
                    <a:pt x="18361" y="10385"/>
                  </a:cubicBezTo>
                  <a:close/>
                  <a:moveTo>
                    <a:pt x="18361" y="1038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1C441D3C-8ADB-49C6-BFCC-7C1172398519}"/>
              </a:ext>
            </a:extLst>
          </p:cNvPr>
          <p:cNvGrpSpPr>
            <a:grpSpLocks/>
          </p:cNvGrpSpPr>
          <p:nvPr/>
        </p:nvGrpSpPr>
        <p:grpSpPr bwMode="auto">
          <a:xfrm>
            <a:off x="4920426" y="3758134"/>
            <a:ext cx="1335087" cy="1160462"/>
            <a:chOff x="0" y="0"/>
            <a:chExt cx="2240" cy="1948"/>
          </a:xfrm>
          <a:solidFill>
            <a:srgbClr val="EADDE1"/>
          </a:solidFill>
        </p:grpSpPr>
        <p:sp>
          <p:nvSpPr>
            <p:cNvPr id="44046" name="Rectangle 24">
              <a:extLst>
                <a:ext uri="{FF2B5EF4-FFF2-40B4-BE49-F238E27FC236}">
                  <a16:creationId xmlns:a16="http://schemas.microsoft.com/office/drawing/2014/main" id="{1CBA1A2F-88D8-48CE-AF23-1667390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96E1F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47" name="AutoShape 25">
              <a:extLst>
                <a:ext uri="{FF2B5EF4-FFF2-40B4-BE49-F238E27FC236}">
                  <a16:creationId xmlns:a16="http://schemas.microsoft.com/office/drawing/2014/main" id="{045AEF36-1155-4E64-AB43-439E36FD4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413"/>
              <a:ext cx="324" cy="3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1700" y="12599"/>
                  </a:moveTo>
                  <a:lnTo>
                    <a:pt x="5400" y="12599"/>
                  </a:lnTo>
                  <a:lnTo>
                    <a:pt x="5400" y="11700"/>
                  </a:lnTo>
                  <a:lnTo>
                    <a:pt x="10800" y="11700"/>
                  </a:lnTo>
                  <a:lnTo>
                    <a:pt x="10800" y="3637"/>
                  </a:lnTo>
                  <a:lnTo>
                    <a:pt x="11700" y="3637"/>
                  </a:lnTo>
                  <a:cubicBezTo>
                    <a:pt x="11700" y="3637"/>
                    <a:pt x="11700" y="12599"/>
                    <a:pt x="11700" y="1259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E22693A2-19ED-4E19-A99A-1ED16D85DA01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1124744"/>
            <a:ext cx="3240360" cy="5040560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1A715336-3A15-4E8E-90AF-4B3EA76D0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8CDFDF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84F46C-E29B-47D4-9C7D-DC57C53FF3B5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</p:grp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E7CF462B-C49C-43EA-AE73-D5D88ECEACA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F62673-02F7-4A49-8762-7933E313BAB9}"/>
              </a:ext>
            </a:extLst>
          </p:cNvPr>
          <p:cNvSpPr/>
          <p:nvPr/>
        </p:nvSpPr>
        <p:spPr>
          <a:xfrm>
            <a:off x="1705947" y="2817569"/>
            <a:ext cx="244095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세계여행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SCENE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구성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5305" name="슬라이드 번호 개체 틀 2">
            <a:extLst>
              <a:ext uri="{FF2B5EF4-FFF2-40B4-BE49-F238E27FC236}">
                <a16:creationId xmlns:a16="http://schemas.microsoft.com/office/drawing/2014/main" id="{E69BC992-81A0-4E3E-8F39-FD063E1A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457926-79C4-499A-A5AB-ECFE33E8EBF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8A530B-736E-C31D-2759-39EC9C76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FDFFB-B790-26E4-FF5E-F40366B46E3F}"/>
              </a:ext>
            </a:extLst>
          </p:cNvPr>
          <p:cNvSpPr txBox="1"/>
          <p:nvPr/>
        </p:nvSpPr>
        <p:spPr>
          <a:xfrm>
            <a:off x="971600" y="1124744"/>
            <a:ext cx="7200800" cy="4832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E251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CameraPointer</a:t>
            </a:r>
            <a:r>
              <a:rPr lang="en-US" altLang="ko-KR" sz="1100" dirty="0">
                <a:solidFill>
                  <a:srgbClr val="E251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maxDistance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GameObject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public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RaycastHit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hit;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Physics.Raycast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transform.forward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hit,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maxDistance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 정면에 어떤 물체가 있는가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 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있다면 그 물체를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배정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hit.transform.gameObject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New </a:t>
            </a:r>
            <a:r>
              <a:rPr lang="en-US" altLang="ko-KR" sz="11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GameObject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?.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100" dirty="0">
                <a:solidFill>
                  <a:srgbClr val="E251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 앞에 물체가 없음 전달</a:t>
            </a:r>
            <a:endParaRPr lang="en-US" altLang="ko-KR" sz="1100" dirty="0">
              <a:solidFill>
                <a:srgbClr val="E251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hit.transform.gameObject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100" dirty="0" err="1">
                <a:solidFill>
                  <a:srgbClr val="E251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카메라앞에</a:t>
            </a:r>
            <a:r>
              <a:rPr lang="ko-KR" altLang="en-US" sz="1100" dirty="0">
                <a:solidFill>
                  <a:srgbClr val="E251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있는 물체이름 전달</a:t>
            </a:r>
            <a:endParaRPr lang="en-US" altLang="ko-KR" sz="1100" dirty="0">
              <a:solidFill>
                <a:srgbClr val="E251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gazedAtObject.SendMessage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 정면 물체에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＂</a:t>
            </a:r>
            <a:r>
              <a:rPr lang="ko-KR" altLang="en-US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전달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No </a:t>
            </a:r>
            <a:r>
              <a:rPr lang="en-US" altLang="ko-KR" sz="11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GameObject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detected in front of the camera.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?.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SendMessage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100" dirty="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86D9F9B-2822-3401-C144-6F0A797BAE1E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512C5-2BE7-3DF2-1E73-D62EEF85891F}"/>
              </a:ext>
            </a:extLst>
          </p:cNvPr>
          <p:cNvSpPr/>
          <p:nvPr/>
        </p:nvSpPr>
        <p:spPr bwMode="auto">
          <a:xfrm>
            <a:off x="323528" y="388888"/>
            <a:ext cx="40591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시선 처리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6EB5DE-F767-F04D-4414-38D9AF18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759" y="1155516"/>
            <a:ext cx="836957" cy="1194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960AE-1488-7AC6-D182-5DE26AB5AFE0}"/>
              </a:ext>
            </a:extLst>
          </p:cNvPr>
          <p:cNvSpPr txBox="1"/>
          <p:nvPr/>
        </p:nvSpPr>
        <p:spPr>
          <a:xfrm>
            <a:off x="4508691" y="505566"/>
            <a:ext cx="20740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8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CameraPointer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0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그림 3">
            <a:extLst>
              <a:ext uri="{FF2B5EF4-FFF2-40B4-BE49-F238E27FC236}">
                <a16:creationId xmlns:a16="http://schemas.microsoft.com/office/drawing/2014/main" id="{6F739F9F-0D22-48CA-8DEA-2B9D3ED90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73238"/>
            <a:ext cx="72485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26D4FD1-E4C1-4E39-A6F9-E1CA6E3E336E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6E216-C01A-478A-8619-0BD4B211F8EA}"/>
              </a:ext>
            </a:extLst>
          </p:cNvPr>
          <p:cNvSpPr/>
          <p:nvPr/>
        </p:nvSpPr>
        <p:spPr bwMode="auto">
          <a:xfrm>
            <a:off x="323528" y="388888"/>
            <a:ext cx="44053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세계여행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SCENE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구성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2F970-C4A5-4E06-811A-904B5F0CFFB8}"/>
              </a:ext>
            </a:extLst>
          </p:cNvPr>
          <p:cNvSpPr txBox="1"/>
          <p:nvPr/>
        </p:nvSpPr>
        <p:spPr>
          <a:xfrm>
            <a:off x="1403350" y="1236663"/>
            <a:ext cx="3662363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360</a:t>
            </a:r>
            <a:r>
              <a:rPr lang="ko-KR" altLang="en-US" dirty="0"/>
              <a:t>도 사진의 여행할 나라를 선택</a:t>
            </a:r>
          </a:p>
        </p:txBody>
      </p:sp>
      <p:sp>
        <p:nvSpPr>
          <p:cNvPr id="75782" name="슬라이드 번호 개체 틀 7">
            <a:extLst>
              <a:ext uri="{FF2B5EF4-FFF2-40B4-BE49-F238E27FC236}">
                <a16:creationId xmlns:a16="http://schemas.microsoft.com/office/drawing/2014/main" id="{0EB5DC73-23B6-41A4-8C00-2F2EBE8E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31B773-068A-4BA1-952C-A7646114C1A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2D5009AF-0470-4EAD-88CB-5559A19F7210}"/>
              </a:ext>
            </a:extLst>
          </p:cNvPr>
          <p:cNvSpPr/>
          <p:nvPr/>
        </p:nvSpPr>
        <p:spPr>
          <a:xfrm>
            <a:off x="5513388" y="549275"/>
            <a:ext cx="3203575" cy="1223963"/>
          </a:xfrm>
          <a:prstGeom prst="wedgeEllipseCallout">
            <a:avLst>
              <a:gd name="adj1" fmla="val -25158"/>
              <a:gd name="adj2" fmla="val 6628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마음에 드는 </a:t>
            </a:r>
            <a:r>
              <a:rPr lang="en-US" altLang="ko-KR" sz="1400" dirty="0"/>
              <a:t>360</a:t>
            </a:r>
            <a:r>
              <a:rPr lang="ko-KR" altLang="en-US" sz="1400" dirty="0"/>
              <a:t>도 사진을 여러 개 받아 놓고 사용 가능한 그림 사용하기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A8B3914-E164-48DF-9D91-42E4D3923DD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AA886D-3F3D-44A5-AAE4-51FEFDFA64D6}"/>
              </a:ext>
            </a:extLst>
          </p:cNvPr>
          <p:cNvSpPr/>
          <p:nvPr/>
        </p:nvSpPr>
        <p:spPr bwMode="auto">
          <a:xfrm>
            <a:off x="323528" y="388888"/>
            <a:ext cx="44053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세계여행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SCENE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구성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1C9D1-F5CA-44E9-BBE1-E256AA0A7202}"/>
              </a:ext>
            </a:extLst>
          </p:cNvPr>
          <p:cNvSpPr txBox="1"/>
          <p:nvPr/>
        </p:nvSpPr>
        <p:spPr>
          <a:xfrm>
            <a:off x="896409" y="3278603"/>
            <a:ext cx="1963738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다운 받은 파일들</a:t>
            </a:r>
          </a:p>
        </p:txBody>
      </p:sp>
      <p:sp>
        <p:nvSpPr>
          <p:cNvPr id="79878" name="슬라이드 번호 개체 틀 7">
            <a:extLst>
              <a:ext uri="{FF2B5EF4-FFF2-40B4-BE49-F238E27FC236}">
                <a16:creationId xmlns:a16="http://schemas.microsoft.com/office/drawing/2014/main" id="{7D3911F6-C9DA-4879-B923-14452B1F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3DA27E-6064-47A0-A6BB-DCA6F2EFE67E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D45AF9-6CF4-4D8C-81C3-E0283383F01D}"/>
              </a:ext>
            </a:extLst>
          </p:cNvPr>
          <p:cNvSpPr/>
          <p:nvPr/>
        </p:nvSpPr>
        <p:spPr>
          <a:xfrm>
            <a:off x="3203575" y="3644901"/>
            <a:ext cx="1008063" cy="50418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3AC75-D8C1-C621-2E32-0B01C98F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4349"/>
            <a:ext cx="3390900" cy="1457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0487A7-5B43-E38C-32B7-117B091396D1}"/>
              </a:ext>
            </a:extLst>
          </p:cNvPr>
          <p:cNvSpPr txBox="1"/>
          <p:nvPr/>
        </p:nvSpPr>
        <p:spPr>
          <a:xfrm>
            <a:off x="1677988" y="1547813"/>
            <a:ext cx="596182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다운 받은 파일들을 </a:t>
            </a:r>
            <a:r>
              <a:rPr lang="en-US" altLang="ko-KR" dirty="0"/>
              <a:t>Assets </a:t>
            </a:r>
            <a:r>
              <a:rPr lang="ko-KR" altLang="en-US" dirty="0"/>
              <a:t>창으로 </a:t>
            </a:r>
            <a:r>
              <a:rPr lang="en-US" altLang="ko-KR" dirty="0"/>
              <a:t>Drag&amp;Drop(</a:t>
            </a:r>
            <a:r>
              <a:rPr lang="ko-KR" altLang="en-US" dirty="0"/>
              <a:t>사진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F1DD25-46D1-DB41-728C-278E98A0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04" y="2187572"/>
            <a:ext cx="5095875" cy="258127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8B39E5D-97DE-F2AF-5008-E4A8BA8580C4}"/>
              </a:ext>
            </a:extLst>
          </p:cNvPr>
          <p:cNvCxnSpPr/>
          <p:nvPr/>
        </p:nvCxnSpPr>
        <p:spPr>
          <a:xfrm>
            <a:off x="1677988" y="2727831"/>
            <a:ext cx="2533650" cy="98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6D032A6-58BC-110B-772B-F64473A8B22E}"/>
              </a:ext>
            </a:extLst>
          </p:cNvPr>
          <p:cNvCxnSpPr/>
          <p:nvPr/>
        </p:nvCxnSpPr>
        <p:spPr>
          <a:xfrm>
            <a:off x="2873576" y="2701551"/>
            <a:ext cx="2533650" cy="98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079E8E-3796-9505-B8CA-666A25D34A11}"/>
              </a:ext>
            </a:extLst>
          </p:cNvPr>
          <p:cNvSpPr/>
          <p:nvPr/>
        </p:nvSpPr>
        <p:spPr>
          <a:xfrm>
            <a:off x="4109837" y="3566476"/>
            <a:ext cx="863600" cy="7986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FD0E8F-6353-3D5A-7723-0934853D4DFB}"/>
              </a:ext>
            </a:extLst>
          </p:cNvPr>
          <p:cNvSpPr/>
          <p:nvPr/>
        </p:nvSpPr>
        <p:spPr>
          <a:xfrm>
            <a:off x="5002670" y="3561865"/>
            <a:ext cx="863600" cy="7986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EE9342B-A69C-BACB-8C1A-36C88700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4" y="1725613"/>
            <a:ext cx="2609850" cy="3076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0460B6-D44B-A6E3-8499-F3C0B4A8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087561"/>
            <a:ext cx="2705100" cy="2066925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5EF12EC-50B6-47D9-B721-10DFBE7D5443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DCCB38-0AA1-4BA1-BCEA-5444B2892E65}"/>
              </a:ext>
            </a:extLst>
          </p:cNvPr>
          <p:cNvSpPr/>
          <p:nvPr/>
        </p:nvSpPr>
        <p:spPr bwMode="auto">
          <a:xfrm>
            <a:off x="323528" y="388888"/>
            <a:ext cx="43123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세계여행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SCENE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A98A1-CAED-4FFF-9BB5-C80F811E303F}"/>
              </a:ext>
            </a:extLst>
          </p:cNvPr>
          <p:cNvSpPr txBox="1"/>
          <p:nvPr/>
        </p:nvSpPr>
        <p:spPr>
          <a:xfrm>
            <a:off x="1403350" y="1236663"/>
            <a:ext cx="508806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Main Camera, (0,0,0), Rotation (0,0,0) </a:t>
            </a:r>
            <a:r>
              <a:rPr lang="ko-KR" altLang="en-US" dirty="0"/>
              <a:t>확인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en-US" altLang="ko-KR" dirty="0"/>
              <a:t>Treasure</a:t>
            </a:r>
            <a:r>
              <a:rPr lang="ko-KR" altLang="en-US" dirty="0"/>
              <a:t>의 위치</a:t>
            </a:r>
            <a:r>
              <a:rPr lang="en-US" altLang="ko-KR" dirty="0"/>
              <a:t> (0,0,2.5), Rotation (0,0,0) </a:t>
            </a:r>
            <a:r>
              <a:rPr lang="ko-KR" altLang="en-US" dirty="0"/>
              <a:t>확인</a:t>
            </a:r>
          </a:p>
        </p:txBody>
      </p:sp>
      <p:sp>
        <p:nvSpPr>
          <p:cNvPr id="81925" name="슬라이드 번호 개체 틀 3">
            <a:extLst>
              <a:ext uri="{FF2B5EF4-FFF2-40B4-BE49-F238E27FC236}">
                <a16:creationId xmlns:a16="http://schemas.microsoft.com/office/drawing/2014/main" id="{6B5327E8-A3F7-483F-BEBE-BC26DF53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DEC65C-4086-41FF-B2FF-BB239221C36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14C2BB-BA20-444B-AA07-A25BD4A9B225}"/>
              </a:ext>
            </a:extLst>
          </p:cNvPr>
          <p:cNvSpPr/>
          <p:nvPr/>
        </p:nvSpPr>
        <p:spPr>
          <a:xfrm>
            <a:off x="4087149" y="3418233"/>
            <a:ext cx="2609850" cy="10334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FE72E-B681-4A18-A093-06469CC144D6}"/>
              </a:ext>
            </a:extLst>
          </p:cNvPr>
          <p:cNvSpPr/>
          <p:nvPr/>
        </p:nvSpPr>
        <p:spPr>
          <a:xfrm>
            <a:off x="4635926" y="2760662"/>
            <a:ext cx="1952297" cy="36036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270BE0-B5AC-495E-8902-10CCCC22144D}"/>
              </a:ext>
            </a:extLst>
          </p:cNvPr>
          <p:cNvSpPr/>
          <p:nvPr/>
        </p:nvSpPr>
        <p:spPr>
          <a:xfrm>
            <a:off x="1460500" y="2982913"/>
            <a:ext cx="1815356" cy="280987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4D291B-DF60-771E-D03E-746A5027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5057A5-EE9E-16C2-173C-F0736397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6" y="2133075"/>
            <a:ext cx="7816863" cy="3160846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9F28ED51-1248-658F-6813-3CA6BC290947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58EB0A-7667-4427-9D2E-DF03A1CC9228}"/>
              </a:ext>
            </a:extLst>
          </p:cNvPr>
          <p:cNvSpPr/>
          <p:nvPr/>
        </p:nvSpPr>
        <p:spPr bwMode="auto">
          <a:xfrm>
            <a:off x="323528" y="388888"/>
            <a:ext cx="44053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1.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세계여행 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SCENE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구성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B5CCF2-A275-EA0C-7962-A7701C40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2" y="1340768"/>
            <a:ext cx="2912753" cy="2327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DFF806-0C46-8633-8444-43B8BD2CEFFA}"/>
              </a:ext>
            </a:extLst>
          </p:cNvPr>
          <p:cNvSpPr/>
          <p:nvPr/>
        </p:nvSpPr>
        <p:spPr>
          <a:xfrm>
            <a:off x="797084" y="1937322"/>
            <a:ext cx="1843911" cy="3016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E3AE7-86CD-C504-03DA-4B7A2A80ACFA}"/>
              </a:ext>
            </a:extLst>
          </p:cNvPr>
          <p:cNvSpPr txBox="1"/>
          <p:nvPr/>
        </p:nvSpPr>
        <p:spPr>
          <a:xfrm>
            <a:off x="3675594" y="851577"/>
            <a:ext cx="539738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lms</a:t>
            </a:r>
            <a:r>
              <a:rPr lang="ko-KR" altLang="en-US" dirty="0"/>
              <a:t>에서 다운받은 </a:t>
            </a:r>
            <a:r>
              <a:rPr lang="en-US" altLang="ko-KR" dirty="0"/>
              <a:t>[insideout.shader]</a:t>
            </a:r>
            <a:r>
              <a:rPr lang="ko-KR" altLang="en-US" dirty="0"/>
              <a:t>파일을 </a:t>
            </a:r>
            <a:r>
              <a:rPr lang="en-US" altLang="ko-KR" dirty="0"/>
              <a:t>Assets</a:t>
            </a:r>
            <a:r>
              <a:rPr lang="ko-KR" altLang="en-US" dirty="0"/>
              <a:t>폴더로 </a:t>
            </a:r>
            <a:r>
              <a:rPr lang="en-US" altLang="ko-KR" dirty="0"/>
              <a:t>Drag&amp;Drop</a:t>
            </a:r>
            <a:r>
              <a:rPr lang="ko-KR" altLang="en-US" dirty="0"/>
              <a:t> 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488A77-AC64-419E-B859-18CFD6CBD6B8}"/>
              </a:ext>
            </a:extLst>
          </p:cNvPr>
          <p:cNvCxnSpPr>
            <a:cxnSpLocks/>
          </p:cNvCxnSpPr>
          <p:nvPr/>
        </p:nvCxnSpPr>
        <p:spPr>
          <a:xfrm>
            <a:off x="2444694" y="2195285"/>
            <a:ext cx="4665718" cy="108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9620D6-843A-ED21-083B-8E70FDF3DC68}"/>
              </a:ext>
            </a:extLst>
          </p:cNvPr>
          <p:cNvSpPr/>
          <p:nvPr/>
        </p:nvSpPr>
        <p:spPr>
          <a:xfrm>
            <a:off x="7110412" y="2514595"/>
            <a:ext cx="863600" cy="12969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3">
            <a:extLst>
              <a:ext uri="{FF2B5EF4-FFF2-40B4-BE49-F238E27FC236}">
                <a16:creationId xmlns:a16="http://schemas.microsoft.com/office/drawing/2014/main" id="{3B790F88-B6C3-4BCC-927B-C322560608F1}"/>
              </a:ext>
            </a:extLst>
          </p:cNvPr>
          <p:cNvGrpSpPr>
            <a:grpSpLocks/>
          </p:cNvGrpSpPr>
          <p:nvPr/>
        </p:nvGrpSpPr>
        <p:grpSpPr bwMode="auto">
          <a:xfrm>
            <a:off x="6372200" y="2492896"/>
            <a:ext cx="1333500" cy="1160463"/>
            <a:chOff x="0" y="0"/>
            <a:chExt cx="2240" cy="1948"/>
          </a:xfrm>
          <a:solidFill>
            <a:schemeClr val="bg1">
              <a:lumMod val="65000"/>
            </a:schemeClr>
          </a:solidFill>
        </p:grpSpPr>
        <p:sp>
          <p:nvSpPr>
            <p:cNvPr id="44052" name="Rectangle 10">
              <a:extLst>
                <a:ext uri="{FF2B5EF4-FFF2-40B4-BE49-F238E27FC236}">
                  <a16:creationId xmlns:a16="http://schemas.microsoft.com/office/drawing/2014/main" id="{5B7B0AFD-6D51-46B3-BDE3-35060E618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8CDFD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53" name="AutoShape 11">
              <a:extLst>
                <a:ext uri="{FF2B5EF4-FFF2-40B4-BE49-F238E27FC236}">
                  <a16:creationId xmlns:a16="http://schemas.microsoft.com/office/drawing/2014/main" id="{222FAE57-432C-4EE3-835B-4FFAD182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00"/>
              <a:ext cx="368" cy="3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5569" y="0"/>
                  </a:moveTo>
                  <a:cubicBezTo>
                    <a:pt x="13669" y="0"/>
                    <a:pt x="11923" y="984"/>
                    <a:pt x="10800" y="2607"/>
                  </a:cubicBezTo>
                  <a:cubicBezTo>
                    <a:pt x="9676" y="984"/>
                    <a:pt x="7932" y="0"/>
                    <a:pt x="6031" y="0"/>
                  </a:cubicBezTo>
                  <a:cubicBezTo>
                    <a:pt x="2706" y="0"/>
                    <a:pt x="0" y="3017"/>
                    <a:pt x="0" y="6725"/>
                  </a:cubicBezTo>
                  <a:cubicBezTo>
                    <a:pt x="0" y="8467"/>
                    <a:pt x="598" y="10122"/>
                    <a:pt x="1682" y="11380"/>
                  </a:cubicBezTo>
                  <a:lnTo>
                    <a:pt x="10188" y="20915"/>
                  </a:lnTo>
                  <a:lnTo>
                    <a:pt x="10800" y="21600"/>
                  </a:lnTo>
                  <a:lnTo>
                    <a:pt x="11412" y="20915"/>
                  </a:lnTo>
                  <a:lnTo>
                    <a:pt x="19757" y="11562"/>
                  </a:lnTo>
                  <a:cubicBezTo>
                    <a:pt x="20940" y="10296"/>
                    <a:pt x="21600" y="8573"/>
                    <a:pt x="21600" y="6725"/>
                  </a:cubicBezTo>
                  <a:cubicBezTo>
                    <a:pt x="21600" y="3017"/>
                    <a:pt x="18895" y="0"/>
                    <a:pt x="15569" y="0"/>
                  </a:cubicBezTo>
                  <a:close/>
                  <a:moveTo>
                    <a:pt x="15569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4054" name="Rectangle 12">
              <a:extLst>
                <a:ext uri="{FF2B5EF4-FFF2-40B4-BE49-F238E27FC236}">
                  <a16:creationId xmlns:a16="http://schemas.microsoft.com/office/drawing/2014/main" id="{0B3BCCAB-91D0-4521-8962-A6ADEB76B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" y="774"/>
              <a:ext cx="1731" cy="7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High Quality</a:t>
              </a:r>
            </a:p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Application</a:t>
              </a: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2F21366F-C2EA-46DE-AE3C-8018D117470B}"/>
              </a:ext>
            </a:extLst>
          </p:cNvPr>
          <p:cNvGrpSpPr>
            <a:grpSpLocks/>
          </p:cNvGrpSpPr>
          <p:nvPr/>
        </p:nvGrpSpPr>
        <p:grpSpPr bwMode="auto">
          <a:xfrm>
            <a:off x="4924003" y="2492567"/>
            <a:ext cx="1335087" cy="1160462"/>
            <a:chOff x="0" y="0"/>
            <a:chExt cx="2240" cy="1948"/>
          </a:xfrm>
          <a:solidFill>
            <a:srgbClr val="74A2C6"/>
          </a:solidFill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42F0E5C-6203-4043-8CBA-4CAE58F89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0193B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D54D739-4C3E-49DF-9E70-42D9E4333A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384"/>
              <a:ext cx="345" cy="346"/>
              <a:chOff x="0" y="0"/>
              <a:chExt cx="344" cy="345"/>
            </a:xfrm>
            <a:grpFill/>
          </p:grpSpPr>
          <p:sp>
            <p:nvSpPr>
              <p:cNvPr id="17" name="AutoShape 15">
                <a:extLst>
                  <a:ext uri="{FF2B5EF4-FFF2-40B4-BE49-F238E27FC236}">
                    <a16:creationId xmlns:a16="http://schemas.microsoft.com/office/drawing/2014/main" id="{E5727D79-2B31-4BDD-8E1B-A563AC9FC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6226"/>
                    </a:lnTo>
                    <a:lnTo>
                      <a:pt x="7800" y="21600"/>
                    </a:lnTo>
                    <a:cubicBezTo>
                      <a:pt x="7800" y="2160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4CDB9FFF-A1D6-4AE8-9460-136AE6450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" y="8"/>
                <a:ext cx="213" cy="3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3765"/>
                    </a:moveTo>
                    <a:lnTo>
                      <a:pt x="6109" y="21600"/>
                    </a:lnTo>
                    <a:lnTo>
                      <a:pt x="21600" y="0"/>
                    </a:lnTo>
                    <a:cubicBezTo>
                      <a:pt x="21600" y="0"/>
                      <a:pt x="0" y="13765"/>
                      <a:pt x="0" y="13765"/>
                    </a:cubicBezTo>
                    <a:close/>
                    <a:moveTo>
                      <a:pt x="0" y="13765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35E01E28-6B32-4AC0-B534-F096FA20162E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3770313"/>
            <a:ext cx="1333500" cy="1160462"/>
            <a:chOff x="0" y="0"/>
            <a:chExt cx="2240" cy="1948"/>
          </a:xfrm>
        </p:grpSpPr>
        <p:sp>
          <p:nvSpPr>
            <p:cNvPr id="75788" name="Rectangle 20">
              <a:extLst>
                <a:ext uri="{FF2B5EF4-FFF2-40B4-BE49-F238E27FC236}">
                  <a16:creationId xmlns:a16="http://schemas.microsoft.com/office/drawing/2014/main" id="{666D1A48-92E4-4AC1-A32F-74DE245B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latinLnBrk="1" hangingPunct="1"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89099" name="AutoShape 21">
              <a:extLst>
                <a:ext uri="{FF2B5EF4-FFF2-40B4-BE49-F238E27FC236}">
                  <a16:creationId xmlns:a16="http://schemas.microsoft.com/office/drawing/2014/main" id="{D1F62D1D-8BD4-4963-A21C-DCE0F12B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382"/>
              <a:ext cx="269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8361" y="10385"/>
                  </a:moveTo>
                  <a:lnTo>
                    <a:pt x="17820" y="10385"/>
                  </a:lnTo>
                  <a:lnTo>
                    <a:pt x="16739" y="10385"/>
                  </a:lnTo>
                  <a:lnTo>
                    <a:pt x="15821" y="10385"/>
                  </a:lnTo>
                  <a:lnTo>
                    <a:pt x="4861" y="10385"/>
                  </a:lnTo>
                  <a:lnTo>
                    <a:pt x="4861" y="5401"/>
                  </a:lnTo>
                  <a:cubicBezTo>
                    <a:pt x="4861" y="2882"/>
                    <a:pt x="7526" y="831"/>
                    <a:pt x="10802" y="831"/>
                  </a:cubicBezTo>
                  <a:cubicBezTo>
                    <a:pt x="14076" y="831"/>
                    <a:pt x="16739" y="2882"/>
                    <a:pt x="16739" y="5401"/>
                  </a:cubicBezTo>
                  <a:lnTo>
                    <a:pt x="16739" y="7063"/>
                  </a:lnTo>
                  <a:lnTo>
                    <a:pt x="17820" y="7063"/>
                  </a:lnTo>
                  <a:lnTo>
                    <a:pt x="17820" y="5401"/>
                  </a:lnTo>
                  <a:cubicBezTo>
                    <a:pt x="17820" y="2419"/>
                    <a:pt x="14679" y="0"/>
                    <a:pt x="10802" y="0"/>
                  </a:cubicBezTo>
                  <a:cubicBezTo>
                    <a:pt x="6924" y="0"/>
                    <a:pt x="3782" y="2419"/>
                    <a:pt x="3782" y="5401"/>
                  </a:cubicBezTo>
                  <a:lnTo>
                    <a:pt x="3782" y="10385"/>
                  </a:lnTo>
                  <a:lnTo>
                    <a:pt x="0" y="1038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cubicBezTo>
                    <a:pt x="21600" y="10385"/>
                    <a:pt x="18361" y="10385"/>
                    <a:pt x="18361" y="10385"/>
                  </a:cubicBezTo>
                  <a:close/>
                  <a:moveTo>
                    <a:pt x="18361" y="1038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BE8ED041-1FC9-415F-8650-1AB54E25EF19}"/>
              </a:ext>
            </a:extLst>
          </p:cNvPr>
          <p:cNvGrpSpPr>
            <a:grpSpLocks/>
          </p:cNvGrpSpPr>
          <p:nvPr/>
        </p:nvGrpSpPr>
        <p:grpSpPr bwMode="auto">
          <a:xfrm>
            <a:off x="4920426" y="3758134"/>
            <a:ext cx="1335087" cy="1160462"/>
            <a:chOff x="0" y="0"/>
            <a:chExt cx="2240" cy="1948"/>
          </a:xfrm>
          <a:solidFill>
            <a:srgbClr val="EADDE1"/>
          </a:solidFill>
        </p:grpSpPr>
        <p:sp>
          <p:nvSpPr>
            <p:cNvPr id="44046" name="Rectangle 24">
              <a:extLst>
                <a:ext uri="{FF2B5EF4-FFF2-40B4-BE49-F238E27FC236}">
                  <a16:creationId xmlns:a16="http://schemas.microsoft.com/office/drawing/2014/main" id="{FC745BCE-E71D-49C3-AB27-6135C19B0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96E1F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47" name="AutoShape 25">
              <a:extLst>
                <a:ext uri="{FF2B5EF4-FFF2-40B4-BE49-F238E27FC236}">
                  <a16:creationId xmlns:a16="http://schemas.microsoft.com/office/drawing/2014/main" id="{DF5F852C-6CA8-422D-8110-9C28FC9E0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413"/>
              <a:ext cx="324" cy="3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1700" y="12599"/>
                  </a:moveTo>
                  <a:lnTo>
                    <a:pt x="5400" y="12599"/>
                  </a:lnTo>
                  <a:lnTo>
                    <a:pt x="5400" y="11700"/>
                  </a:lnTo>
                  <a:lnTo>
                    <a:pt x="10800" y="11700"/>
                  </a:lnTo>
                  <a:lnTo>
                    <a:pt x="10800" y="3637"/>
                  </a:lnTo>
                  <a:lnTo>
                    <a:pt x="11700" y="3637"/>
                  </a:lnTo>
                  <a:cubicBezTo>
                    <a:pt x="11700" y="3637"/>
                    <a:pt x="11700" y="12599"/>
                    <a:pt x="11700" y="1259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6EB7BDC5-0F59-4E97-A9C7-2E9CD2A42668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1124744"/>
            <a:ext cx="3240360" cy="5040560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F0395378-B94C-45B7-B1ED-4619FB633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8CDFDF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733D91-78ED-4876-9E71-1B5DCA59CB4D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</p:grp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0A68822D-6769-4EAC-A3FC-58747949C125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D59FAF-7A5F-400D-92E1-F9D6E68E62F8}"/>
              </a:ext>
            </a:extLst>
          </p:cNvPr>
          <p:cNvSpPr/>
          <p:nvPr/>
        </p:nvSpPr>
        <p:spPr>
          <a:xfrm>
            <a:off x="1705947" y="2817569"/>
            <a:ext cx="2440951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와 반사판 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  <a:p>
            <a:pPr eaLnBrk="1" latinLnBrk="1" hangingPunct="1"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9097" name="슬라이드 번호 개체 틀 2">
            <a:extLst>
              <a:ext uri="{FF2B5EF4-FFF2-40B4-BE49-F238E27FC236}">
                <a16:creationId xmlns:a16="http://schemas.microsoft.com/office/drawing/2014/main" id="{83FCF6EF-1EC2-408D-89DA-F0550619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7023DA-27E8-4017-812C-8D1466790C3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37F128C-9927-FA7E-2D4C-51F3BC96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41" y="4683860"/>
            <a:ext cx="4333875" cy="1638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B8917F-B598-3C25-D873-C63C29B1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904554"/>
            <a:ext cx="4276725" cy="2171700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0005EC33-BAC1-45AD-88CD-ECD49EC70DE6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9F4BB0-8D92-4F93-84CA-7BD03247576F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A91D7-B4D8-4AF4-A053-0209EA42944C}"/>
              </a:ext>
            </a:extLst>
          </p:cNvPr>
          <p:cNvSpPr txBox="1"/>
          <p:nvPr/>
        </p:nvSpPr>
        <p:spPr>
          <a:xfrm>
            <a:off x="1851596" y="1149828"/>
            <a:ext cx="591328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카메라와 </a:t>
            </a:r>
            <a:r>
              <a:rPr lang="en-US" altLang="ko-KR" dirty="0"/>
              <a:t>Player</a:t>
            </a:r>
            <a:r>
              <a:rPr lang="ko-KR" altLang="en-US" dirty="0"/>
              <a:t>의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ko-KR" altLang="en-US" dirty="0"/>
              <a:t>위치</a:t>
            </a:r>
            <a:r>
              <a:rPr lang="en-US" altLang="ko-KR" dirty="0"/>
              <a:t>(0,0,0)</a:t>
            </a:r>
            <a:r>
              <a:rPr lang="ko-KR" altLang="en-US" dirty="0"/>
              <a:t>와 회전값</a:t>
            </a:r>
            <a:r>
              <a:rPr lang="en-US" altLang="ko-KR" dirty="0"/>
              <a:t>(0,0,0)</a:t>
            </a:r>
            <a:r>
              <a:rPr lang="ko-KR" altLang="en-US" dirty="0"/>
              <a:t> 확인</a:t>
            </a:r>
          </a:p>
        </p:txBody>
      </p:sp>
      <p:sp>
        <p:nvSpPr>
          <p:cNvPr id="4" name="오른쪽 화살표 3">
            <a:extLst>
              <a:ext uri="{FF2B5EF4-FFF2-40B4-BE49-F238E27FC236}">
                <a16:creationId xmlns:a16="http://schemas.microsoft.com/office/drawing/2014/main" id="{B9876D97-5FF8-4183-9FB8-325170733BC9}"/>
              </a:ext>
            </a:extLst>
          </p:cNvPr>
          <p:cNvSpPr/>
          <p:nvPr/>
        </p:nvSpPr>
        <p:spPr>
          <a:xfrm rot="5248703">
            <a:off x="4604308" y="4098775"/>
            <a:ext cx="322262" cy="373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1147" name="슬라이드 번호 개체 틀 12">
            <a:extLst>
              <a:ext uri="{FF2B5EF4-FFF2-40B4-BE49-F238E27FC236}">
                <a16:creationId xmlns:a16="http://schemas.microsoft.com/office/drawing/2014/main" id="{6103823B-3BC8-4D8F-B667-7F5268A6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B5C30F-626E-40E4-A0F2-119EBFDB361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493793-0F46-422C-B616-72A3FA68B0EA}"/>
              </a:ext>
            </a:extLst>
          </p:cNvPr>
          <p:cNvSpPr/>
          <p:nvPr/>
        </p:nvSpPr>
        <p:spPr>
          <a:xfrm>
            <a:off x="4283968" y="2738997"/>
            <a:ext cx="2620541" cy="7982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AC33CA-2C1D-4DFE-B982-152C231B8D66}"/>
              </a:ext>
            </a:extLst>
          </p:cNvPr>
          <p:cNvSpPr/>
          <p:nvPr/>
        </p:nvSpPr>
        <p:spPr>
          <a:xfrm>
            <a:off x="4429440" y="5391518"/>
            <a:ext cx="2696376" cy="94773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1BA7B2-5340-8A70-B653-2468D985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51638"/>
            <a:ext cx="3967511" cy="2674804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46A9135-D488-45D6-9372-E89813656B0E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C8461-BA5C-41E9-B75F-2382D1A50D19}"/>
              </a:ext>
            </a:extLst>
          </p:cNvPr>
          <p:cNvSpPr txBox="1"/>
          <p:nvPr/>
        </p:nvSpPr>
        <p:spPr>
          <a:xfrm>
            <a:off x="684213" y="1301750"/>
            <a:ext cx="5352747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메뉴</a:t>
            </a:r>
            <a:r>
              <a:rPr lang="en-US" altLang="ko-KR" dirty="0"/>
              <a:t>-&gt;[GameObject]-&gt;3D Object-&gt;Quad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ko-KR" altLang="en-US" dirty="0"/>
              <a:t> 화면을 </a:t>
            </a:r>
            <a:r>
              <a:rPr lang="en-US" altLang="ko-KR" dirty="0"/>
              <a:t>2D</a:t>
            </a:r>
            <a:r>
              <a:rPr lang="ko-KR" altLang="en-US" dirty="0"/>
              <a:t>평면으로 보이고 카메라의 위치 파악</a:t>
            </a:r>
            <a:endParaRPr lang="en-US" altLang="ko-KR" dirty="0"/>
          </a:p>
        </p:txBody>
      </p:sp>
      <p:sp>
        <p:nvSpPr>
          <p:cNvPr id="93189" name="슬라이드 번호 개체 틀 3">
            <a:extLst>
              <a:ext uri="{FF2B5EF4-FFF2-40B4-BE49-F238E27FC236}">
                <a16:creationId xmlns:a16="http://schemas.microsoft.com/office/drawing/2014/main" id="{C1F1CD5D-3309-42F2-8DD7-68649C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6C7587-7261-4250-AA99-4E279192AE6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BC326F-BCBF-429B-A059-A6D856A87E6C}"/>
              </a:ext>
            </a:extLst>
          </p:cNvPr>
          <p:cNvSpPr/>
          <p:nvPr/>
        </p:nvSpPr>
        <p:spPr>
          <a:xfrm>
            <a:off x="2944018" y="3746279"/>
            <a:ext cx="1347021" cy="2520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7D178A-5045-5D73-9CD0-85C083BCF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87" y="4036832"/>
            <a:ext cx="5818013" cy="26227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CD84EE-9132-C9AE-6A50-B4ECEF853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871" y="4029194"/>
            <a:ext cx="1780336" cy="14160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5D2AC7-7E12-DD2B-B54D-5ACBBE13AEE2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548EDB-362E-15E2-DD9D-6DA653B61889}"/>
              </a:ext>
            </a:extLst>
          </p:cNvPr>
          <p:cNvSpPr/>
          <p:nvPr/>
        </p:nvSpPr>
        <p:spPr>
          <a:xfrm>
            <a:off x="2843387" y="4764193"/>
            <a:ext cx="1347021" cy="25202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1C7FE0-CC22-A3CA-D56D-362FAE38B2D7}"/>
              </a:ext>
            </a:extLst>
          </p:cNvPr>
          <p:cNvSpPr/>
          <p:nvPr/>
        </p:nvSpPr>
        <p:spPr>
          <a:xfrm>
            <a:off x="6792678" y="4638178"/>
            <a:ext cx="1824529" cy="66302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2089D-E5A8-FFA1-DDFD-BF89C579598D}"/>
              </a:ext>
            </a:extLst>
          </p:cNvPr>
          <p:cNvSpPr txBox="1"/>
          <p:nvPr/>
        </p:nvSpPr>
        <p:spPr>
          <a:xfrm>
            <a:off x="5868144" y="3492681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Quad</a:t>
            </a:r>
            <a:r>
              <a:rPr lang="ko-KR" altLang="en-US" dirty="0"/>
              <a:t>의 위치</a:t>
            </a:r>
            <a:r>
              <a:rPr lang="en-US" altLang="ko-KR" dirty="0"/>
              <a:t>(0, 0, 1.2)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D3C0C9-ED44-30B5-A2A3-843EBD1E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8" y="1784563"/>
            <a:ext cx="6494177" cy="4582594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B20A15A-241F-45A3-A732-9B450DFCE7A5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7F2D2-C708-43DC-8C2C-8D9933B26BEE}"/>
              </a:ext>
            </a:extLst>
          </p:cNvPr>
          <p:cNvSpPr txBox="1"/>
          <p:nvPr/>
        </p:nvSpPr>
        <p:spPr>
          <a:xfrm>
            <a:off x="2021830" y="1130946"/>
            <a:ext cx="516237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메뉴</a:t>
            </a:r>
            <a:r>
              <a:rPr lang="en-US" altLang="ko-KR" dirty="0"/>
              <a:t>-&gt;[Window]-&gt;[Layouts]-&gt;[2 by 3]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94214" name="슬라이드 번호 개체 틀 3">
            <a:extLst>
              <a:ext uri="{FF2B5EF4-FFF2-40B4-BE49-F238E27FC236}">
                <a16:creationId xmlns:a16="http://schemas.microsoft.com/office/drawing/2014/main" id="{9C119E99-DD2D-4B62-BDF2-ED964ACE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D9E8C9-0F17-48F0-9C03-6F3AB6F8085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457798-1171-7285-CBD5-E61470EA38D5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BE19FF-1398-59AA-0DD3-2A8A77060EBE}"/>
              </a:ext>
            </a:extLst>
          </p:cNvPr>
          <p:cNvSpPr/>
          <p:nvPr/>
        </p:nvSpPr>
        <p:spPr>
          <a:xfrm>
            <a:off x="5784439" y="2178095"/>
            <a:ext cx="1751716" cy="3651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B248FAF-3B3D-AADB-3BEF-6896379E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69" y="1832956"/>
            <a:ext cx="3837075" cy="5012037"/>
          </a:xfrm>
          <a:prstGeom prst="rect">
            <a:avLst/>
          </a:prstGeom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BB368558-940B-4B1A-A1D0-A3CC1640E7C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B38E8-B98D-4B13-9E34-30E947157C0F}"/>
              </a:ext>
            </a:extLst>
          </p:cNvPr>
          <p:cNvSpPr txBox="1"/>
          <p:nvPr/>
        </p:nvSpPr>
        <p:spPr>
          <a:xfrm>
            <a:off x="601663" y="883825"/>
            <a:ext cx="8064500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(0,0,0)</a:t>
            </a:r>
            <a:r>
              <a:rPr lang="ko-KR" altLang="en-US" dirty="0"/>
              <a:t>위치의 </a:t>
            </a:r>
            <a:r>
              <a:rPr lang="en-US" altLang="ko-KR" dirty="0"/>
              <a:t>Quad</a:t>
            </a:r>
            <a:r>
              <a:rPr lang="ko-KR" altLang="en-US" dirty="0"/>
              <a:t>를 파란색 화살표를 </a:t>
            </a:r>
            <a:r>
              <a:rPr lang="en-US" altLang="ko-KR" dirty="0"/>
              <a:t>(+)</a:t>
            </a:r>
            <a:r>
              <a:rPr lang="ko-KR" altLang="en-US" dirty="0"/>
              <a:t>방향으로 </a:t>
            </a:r>
            <a:r>
              <a:rPr lang="en-US" altLang="ko-KR" dirty="0"/>
              <a:t>drag</a:t>
            </a:r>
            <a:r>
              <a:rPr lang="ko-KR" altLang="en-US" dirty="0"/>
              <a:t>하면 </a:t>
            </a:r>
            <a:r>
              <a:rPr lang="en-US" altLang="ko-KR" dirty="0"/>
              <a:t>quad</a:t>
            </a:r>
            <a:r>
              <a:rPr lang="ko-KR" altLang="en-US" dirty="0"/>
              <a:t>가 </a:t>
            </a:r>
            <a:r>
              <a:rPr lang="en-US" altLang="ko-KR" dirty="0"/>
              <a:t>z</a:t>
            </a:r>
            <a:r>
              <a:rPr lang="ko-KR" altLang="en-US" dirty="0"/>
              <a:t>축으로 조금씩 이동하여</a:t>
            </a:r>
            <a:r>
              <a:rPr lang="en-US" altLang="ko-KR" dirty="0"/>
              <a:t> </a:t>
            </a:r>
            <a:r>
              <a:rPr lang="ko-KR" altLang="en-US" dirty="0"/>
              <a:t>카메라로 부터 멀어짐</a:t>
            </a:r>
            <a:r>
              <a:rPr lang="en-US" altLang="ko-KR" dirty="0"/>
              <a:t>-&gt;Game</a:t>
            </a:r>
            <a:r>
              <a:rPr lang="ko-KR" altLang="en-US" dirty="0"/>
              <a:t>뷰를 확인하면 안보이던 회색 박스가 보임</a:t>
            </a:r>
          </a:p>
        </p:txBody>
      </p:sp>
      <p:sp>
        <p:nvSpPr>
          <p:cNvPr id="95239" name="슬라이드 번호 개체 틀 2">
            <a:extLst>
              <a:ext uri="{FF2B5EF4-FFF2-40B4-BE49-F238E27FC236}">
                <a16:creationId xmlns:a16="http://schemas.microsoft.com/office/drawing/2014/main" id="{4866EF4D-9E92-4675-8418-147AA2E2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9FBE29-6173-452B-8B89-12E1740C8DF8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4D986D-D324-49D8-9482-10243145274A}"/>
              </a:ext>
            </a:extLst>
          </p:cNvPr>
          <p:cNvCxnSpPr/>
          <p:nvPr/>
        </p:nvCxnSpPr>
        <p:spPr>
          <a:xfrm>
            <a:off x="7740650" y="3930650"/>
            <a:ext cx="287338" cy="144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B57095-4318-461B-86BD-96192114C533}"/>
              </a:ext>
            </a:extLst>
          </p:cNvPr>
          <p:cNvCxnSpPr/>
          <p:nvPr/>
        </p:nvCxnSpPr>
        <p:spPr>
          <a:xfrm flipH="1" flipV="1">
            <a:off x="2767806" y="3313759"/>
            <a:ext cx="215900" cy="142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ED28D34-59B4-4B63-A400-4A591E2985A1}"/>
              </a:ext>
            </a:extLst>
          </p:cNvPr>
          <p:cNvSpPr/>
          <p:nvPr/>
        </p:nvSpPr>
        <p:spPr>
          <a:xfrm>
            <a:off x="4856184" y="4135263"/>
            <a:ext cx="292100" cy="500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3196" name="TextBox 10">
            <a:extLst>
              <a:ext uri="{FF2B5EF4-FFF2-40B4-BE49-F238E27FC236}">
                <a16:creationId xmlns:a16="http://schemas.microsoft.com/office/drawing/2014/main" id="{ACD3646E-25B5-4D37-ADD8-63B6446A7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3035300"/>
            <a:ext cx="1028700" cy="3698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ea typeface="굴림" panose="020B0600000101010101" pitchFamily="50" charset="-127"/>
              </a:rPr>
              <a:t>Scene</a:t>
            </a:r>
            <a:r>
              <a:rPr lang="ko-KR" altLang="en-US" sz="1800" dirty="0">
                <a:ea typeface="굴림" panose="020B0600000101010101" pitchFamily="50" charset="-127"/>
              </a:rPr>
              <a:t>뷰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448EFA32-4DE1-4000-8390-97A464008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4943475"/>
            <a:ext cx="1023938" cy="3698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ea typeface="굴림" panose="020B0600000101010101" pitchFamily="50" charset="-127"/>
              </a:rPr>
              <a:t>Game</a:t>
            </a:r>
            <a:r>
              <a:rPr lang="ko-KR" altLang="en-US" sz="1800" dirty="0">
                <a:ea typeface="굴림" panose="020B0600000101010101" pitchFamily="50" charset="-127"/>
              </a:rPr>
              <a:t>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244A3A-8E52-42CD-A6B7-52687B642A55}"/>
              </a:ext>
            </a:extLst>
          </p:cNvPr>
          <p:cNvSpPr/>
          <p:nvPr/>
        </p:nvSpPr>
        <p:spPr>
          <a:xfrm>
            <a:off x="2541666" y="3249612"/>
            <a:ext cx="612775" cy="5032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3F1882A8-8B80-43F7-B88E-8867D11927FA}"/>
              </a:ext>
            </a:extLst>
          </p:cNvPr>
          <p:cNvSpPr/>
          <p:nvPr/>
        </p:nvSpPr>
        <p:spPr>
          <a:xfrm>
            <a:off x="3695699" y="2389808"/>
            <a:ext cx="1712913" cy="1011237"/>
          </a:xfrm>
          <a:prstGeom prst="wedgeEllipseCallout">
            <a:avLst>
              <a:gd name="adj1" fmla="val -52591"/>
              <a:gd name="adj2" fmla="val 8147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/>
              <a:t>Quad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보석가까지</a:t>
            </a:r>
            <a:r>
              <a:rPr lang="ko-KR" altLang="en-US" sz="1200" dirty="0"/>
              <a:t> 가져옴 </a:t>
            </a:r>
            <a:r>
              <a:rPr lang="en-US" altLang="ko-KR" sz="1200" dirty="0"/>
              <a:t>-&gt;</a:t>
            </a:r>
            <a:r>
              <a:rPr lang="ko-KR" altLang="en-US" sz="1200" dirty="0"/>
              <a:t>회색박스가 점점 </a:t>
            </a:r>
            <a:r>
              <a:rPr lang="ko-KR" altLang="en-US" sz="1200" dirty="0" err="1"/>
              <a:t>작아짐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DCDCC0-AEF3-4D28-85DC-7679454762A2}"/>
              </a:ext>
            </a:extLst>
          </p:cNvPr>
          <p:cNvSpPr/>
          <p:nvPr/>
        </p:nvSpPr>
        <p:spPr>
          <a:xfrm>
            <a:off x="6227763" y="4581525"/>
            <a:ext cx="1152525" cy="11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874C071-34E0-7A11-704C-638FFFFF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4" y="1845295"/>
            <a:ext cx="3190875" cy="45243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FC2C01-1CCE-7A9A-EB05-74A44036A3D4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D00C4E2B-3ABB-39F9-004F-040A25A561E8}"/>
              </a:ext>
            </a:extLst>
          </p:cNvPr>
          <p:cNvSpPr/>
          <p:nvPr/>
        </p:nvSpPr>
        <p:spPr>
          <a:xfrm>
            <a:off x="7332660" y="1964806"/>
            <a:ext cx="1714500" cy="1009650"/>
          </a:xfrm>
          <a:prstGeom prst="wedgeEllipseCallout">
            <a:avLst>
              <a:gd name="adj1" fmla="val -15746"/>
              <a:gd name="adj2" fmla="val 12780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/>
              <a:t>Quad</a:t>
            </a:r>
            <a:r>
              <a:rPr lang="ko-KR" altLang="en-US" sz="1200" dirty="0"/>
              <a:t>를 </a:t>
            </a:r>
            <a:r>
              <a:rPr lang="en-US" altLang="ko-KR" sz="1200" dirty="0"/>
              <a:t>z</a:t>
            </a:r>
            <a:r>
              <a:rPr lang="ko-KR" altLang="en-US" sz="1200" dirty="0"/>
              <a:t>축의 </a:t>
            </a:r>
            <a:r>
              <a:rPr lang="en-US" altLang="ko-KR" sz="1200" dirty="0"/>
              <a:t>(–)</a:t>
            </a:r>
            <a:r>
              <a:rPr lang="ko-KR" altLang="en-US" sz="1200" dirty="0"/>
              <a:t>방향으로 </a:t>
            </a:r>
            <a:r>
              <a:rPr lang="en-US" altLang="ko-KR" sz="1200" dirty="0"/>
              <a:t>drag(</a:t>
            </a:r>
            <a:r>
              <a:rPr lang="ko-KR" altLang="en-US" sz="1200" dirty="0"/>
              <a:t>하면 회색 박스가 안 보임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6" grpId="0" animBg="1"/>
      <p:bldP spid="15" grpId="0" animBg="1"/>
      <p:bldP spid="3" grpId="0" animBg="1"/>
      <p:bldP spid="5" grpId="0" animBg="1"/>
      <p:bldP spid="13" grpId="0" animBg="1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64A7E28-61CD-0D75-6353-6AFC6922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70" y="3789040"/>
            <a:ext cx="2273299" cy="24885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74B870-05B4-6BB4-47A6-0D7BCE42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30" y="1610861"/>
            <a:ext cx="3830095" cy="51498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D15E915E-70D8-469A-8B20-C0FAA34CE4AA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28EF3-1798-4A35-8CBD-3C9EA4BE7541}"/>
              </a:ext>
            </a:extLst>
          </p:cNvPr>
          <p:cNvSpPr txBox="1"/>
          <p:nvPr/>
        </p:nvSpPr>
        <p:spPr>
          <a:xfrm>
            <a:off x="732632" y="1484945"/>
            <a:ext cx="2198688" cy="1476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Game</a:t>
            </a:r>
            <a:r>
              <a:rPr lang="ko-KR" altLang="en-US" dirty="0"/>
              <a:t>뷰에서 </a:t>
            </a:r>
            <a:r>
              <a:rPr lang="en-US" altLang="ko-KR" dirty="0"/>
              <a:t>Quad</a:t>
            </a:r>
            <a:r>
              <a:rPr lang="ko-KR" altLang="en-US" dirty="0"/>
              <a:t>가 완전히 투명색으로 보이도록 </a:t>
            </a:r>
            <a:r>
              <a:rPr lang="en-US" altLang="ko-KR" dirty="0"/>
              <a:t>Quad</a:t>
            </a:r>
            <a:r>
              <a:rPr lang="ko-KR" altLang="en-US" dirty="0"/>
              <a:t>의 위치를 </a:t>
            </a:r>
            <a:r>
              <a:rPr lang="en-US" altLang="ko-KR" dirty="0"/>
              <a:t>(0, 0, 0.3)</a:t>
            </a:r>
            <a:r>
              <a:rPr lang="ko-KR" altLang="en-US" dirty="0"/>
              <a:t>로 이동</a:t>
            </a:r>
          </a:p>
        </p:txBody>
      </p:sp>
      <p:sp>
        <p:nvSpPr>
          <p:cNvPr id="96261" name="슬라이드 번호 개체 틀 3">
            <a:extLst>
              <a:ext uri="{FF2B5EF4-FFF2-40B4-BE49-F238E27FC236}">
                <a16:creationId xmlns:a16="http://schemas.microsoft.com/office/drawing/2014/main" id="{851D2904-8023-4490-AE1B-DB0AC958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9424EF-0E88-4A5B-BA4B-BD257894DD4B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45B168-AA55-4A3B-B3FD-B00C811569A8}"/>
              </a:ext>
            </a:extLst>
          </p:cNvPr>
          <p:cNvCxnSpPr/>
          <p:nvPr/>
        </p:nvCxnSpPr>
        <p:spPr>
          <a:xfrm>
            <a:off x="2317750" y="4530725"/>
            <a:ext cx="287338" cy="144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90AF19-DD48-4110-A39B-FB39B530741B}"/>
              </a:ext>
            </a:extLst>
          </p:cNvPr>
          <p:cNvCxnSpPr/>
          <p:nvPr/>
        </p:nvCxnSpPr>
        <p:spPr>
          <a:xfrm flipH="1" flipV="1">
            <a:off x="2533650" y="4387850"/>
            <a:ext cx="215900" cy="142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C739E03-7846-435D-B3DD-451712044BC3}"/>
              </a:ext>
            </a:extLst>
          </p:cNvPr>
          <p:cNvSpPr/>
          <p:nvPr/>
        </p:nvSpPr>
        <p:spPr>
          <a:xfrm>
            <a:off x="3325813" y="4341813"/>
            <a:ext cx="36036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6266" name="TextBox 11">
            <a:extLst>
              <a:ext uri="{FF2B5EF4-FFF2-40B4-BE49-F238E27FC236}">
                <a16:creationId xmlns:a16="http://schemas.microsoft.com/office/drawing/2014/main" id="{81FD6418-6338-4B77-93FA-62FE5B8B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3333750"/>
            <a:ext cx="102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ea typeface="굴림" panose="020B0600000101010101" pitchFamily="50" charset="-127"/>
              </a:rPr>
              <a:t>Scene</a:t>
            </a:r>
            <a:r>
              <a:rPr lang="ko-KR" altLang="en-US" sz="1800">
                <a:ea typeface="굴림" panose="020B0600000101010101" pitchFamily="50" charset="-127"/>
              </a:rPr>
              <a:t>뷰</a:t>
            </a:r>
          </a:p>
        </p:txBody>
      </p:sp>
      <p:pic>
        <p:nvPicPr>
          <p:cNvPr id="96268" name="그림 2">
            <a:extLst>
              <a:ext uri="{FF2B5EF4-FFF2-40B4-BE49-F238E27FC236}">
                <a16:creationId xmlns:a16="http://schemas.microsoft.com/office/drawing/2014/main" id="{1421253B-3F67-43C7-B768-148FBDC2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319" y="79375"/>
            <a:ext cx="331311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D98C5D8-4612-44EE-8AD3-D328D421D99E}"/>
              </a:ext>
            </a:extLst>
          </p:cNvPr>
          <p:cNvSpPr/>
          <p:nvPr/>
        </p:nvSpPr>
        <p:spPr>
          <a:xfrm>
            <a:off x="3036888" y="1700213"/>
            <a:ext cx="360362" cy="433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2356ED-F082-4B3B-9D9A-8062D4495936}"/>
              </a:ext>
            </a:extLst>
          </p:cNvPr>
          <p:cNvSpPr/>
          <p:nvPr/>
        </p:nvSpPr>
        <p:spPr>
          <a:xfrm>
            <a:off x="7116262" y="936625"/>
            <a:ext cx="1897063" cy="88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193D01-8A53-48DD-B0C7-BE313BAE5237}"/>
              </a:ext>
            </a:extLst>
          </p:cNvPr>
          <p:cNvSpPr/>
          <p:nvPr/>
        </p:nvSpPr>
        <p:spPr>
          <a:xfrm>
            <a:off x="3995415" y="4698980"/>
            <a:ext cx="2664148" cy="1538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AAC9918B-29CE-47B2-B7BA-7404685BF0FE}"/>
              </a:ext>
            </a:extLst>
          </p:cNvPr>
          <p:cNvSpPr/>
          <p:nvPr/>
        </p:nvSpPr>
        <p:spPr>
          <a:xfrm>
            <a:off x="6659563" y="4341813"/>
            <a:ext cx="1152525" cy="1247775"/>
          </a:xfrm>
          <a:prstGeom prst="wedgeEllipseCallout">
            <a:avLst>
              <a:gd name="adj1" fmla="val -66394"/>
              <a:gd name="adj2" fmla="val 1533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회색화면만 보임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C49BF1-0E3B-D2B5-5730-E36BD79CBE9C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A0D709-0408-EE7E-832A-D77E5177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DBA41D-A99C-8CF6-DB79-C5C3F31C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74" y="2490057"/>
            <a:ext cx="1774812" cy="253327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3CB5004-4213-F66C-881B-8026407E7CAE}"/>
              </a:ext>
            </a:extLst>
          </p:cNvPr>
          <p:cNvSpPr/>
          <p:nvPr/>
        </p:nvSpPr>
        <p:spPr>
          <a:xfrm>
            <a:off x="3077286" y="3311687"/>
            <a:ext cx="2329644" cy="144016"/>
          </a:xfrm>
          <a:prstGeom prst="rightArrow">
            <a:avLst/>
          </a:prstGeom>
          <a:solidFill>
            <a:srgbClr val="E25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620A4-E7CB-CB66-28DA-5B413E925D5D}"/>
              </a:ext>
            </a:extLst>
          </p:cNvPr>
          <p:cNvSpPr txBox="1"/>
          <p:nvPr/>
        </p:nvSpPr>
        <p:spPr>
          <a:xfrm>
            <a:off x="2699793" y="3731565"/>
            <a:ext cx="37329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hit.transform.gameObject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6D052-F3DB-D652-57CA-C3B8F336CB90}"/>
              </a:ext>
            </a:extLst>
          </p:cNvPr>
          <p:cNvSpPr txBox="1"/>
          <p:nvPr/>
        </p:nvSpPr>
        <p:spPr>
          <a:xfrm>
            <a:off x="2817710" y="4170152"/>
            <a:ext cx="33907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보석에게 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r>
              <a:rPr lang="ko-KR" altLang="en-US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전달</a:t>
            </a:r>
            <a:endParaRPr lang="ko-KR" altLang="en-US" sz="1100" dirty="0"/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gazedAtObject.SendMessage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F5F08-38CA-E80E-7709-559996AD87C8}"/>
              </a:ext>
            </a:extLst>
          </p:cNvPr>
          <p:cNvSpPr txBox="1"/>
          <p:nvPr/>
        </p:nvSpPr>
        <p:spPr>
          <a:xfrm>
            <a:off x="6619410" y="2528335"/>
            <a:ext cx="1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5D32D-5287-66A8-2D6A-2375CE32671E}"/>
              </a:ext>
            </a:extLst>
          </p:cNvPr>
          <p:cNvSpPr txBox="1"/>
          <p:nvPr/>
        </p:nvSpPr>
        <p:spPr>
          <a:xfrm>
            <a:off x="2843564" y="2448797"/>
            <a:ext cx="1235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 정면에 물체가 있는가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59DCB-25D7-3912-7B00-B61205B6CFFD}"/>
              </a:ext>
            </a:extLst>
          </p:cNvPr>
          <p:cNvSpPr txBox="1"/>
          <p:nvPr/>
        </p:nvSpPr>
        <p:spPr>
          <a:xfrm>
            <a:off x="1256859" y="951781"/>
            <a:ext cx="206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CameraPointer.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40F1-B2C8-43B2-D36C-1513D05BF37B}"/>
              </a:ext>
            </a:extLst>
          </p:cNvPr>
          <p:cNvSpPr txBox="1"/>
          <p:nvPr/>
        </p:nvSpPr>
        <p:spPr>
          <a:xfrm>
            <a:off x="6077624" y="1065971"/>
            <a:ext cx="3066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endParaRPr lang="ko-KR" altLang="en-US" dirty="0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50B66075-2486-BA69-8E90-99AFB65435B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409EF0-F2B8-D6C9-9B6F-5F4D7F53D656}"/>
              </a:ext>
            </a:extLst>
          </p:cNvPr>
          <p:cNvSpPr/>
          <p:nvPr/>
        </p:nvSpPr>
        <p:spPr bwMode="auto">
          <a:xfrm>
            <a:off x="323528" y="388888"/>
            <a:ext cx="40591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시선 처리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1D645A-1BC6-D8F7-69D4-134F0CC3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10" y="2897667"/>
            <a:ext cx="725133" cy="7154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D49AC-D9B8-BC9A-362E-73F1DE2D8AD5}"/>
              </a:ext>
            </a:extLst>
          </p:cNvPr>
          <p:cNvSpPr txBox="1"/>
          <p:nvPr/>
        </p:nvSpPr>
        <p:spPr>
          <a:xfrm>
            <a:off x="4123655" y="2490057"/>
            <a:ext cx="106186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=&gt; hit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D715BB-8184-BEB4-789E-EBF1A0AD0A49}"/>
              </a:ext>
            </a:extLst>
          </p:cNvPr>
          <p:cNvSpPr txBox="1"/>
          <p:nvPr/>
        </p:nvSpPr>
        <p:spPr>
          <a:xfrm>
            <a:off x="1331696" y="1355639"/>
            <a:ext cx="2329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8D879-4EC5-2BF4-1545-24AA806D5662}"/>
              </a:ext>
            </a:extLst>
          </p:cNvPr>
          <p:cNvSpPr txBox="1"/>
          <p:nvPr/>
        </p:nvSpPr>
        <p:spPr>
          <a:xfrm>
            <a:off x="1422578" y="1681412"/>
            <a:ext cx="2069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8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5184 0.0083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/>
      <p:bldP spid="14" grpId="0" animBg="1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569FD3-633D-FF96-DCEE-A1A8EC26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83" y="1960215"/>
            <a:ext cx="3152775" cy="3629025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B6D9475-7421-4813-A75B-27D46A626EA5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A03F8-4113-4793-AE5A-F34BD9020807}"/>
              </a:ext>
            </a:extLst>
          </p:cNvPr>
          <p:cNvSpPr txBox="1"/>
          <p:nvPr/>
        </p:nvSpPr>
        <p:spPr>
          <a:xfrm>
            <a:off x="862013" y="969963"/>
            <a:ext cx="7812087" cy="6461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스케일버튼을 클릭하고</a:t>
            </a:r>
            <a:r>
              <a:rPr lang="en-US" altLang="ko-KR" dirty="0"/>
              <a:t>, Quad</a:t>
            </a:r>
            <a:r>
              <a:rPr lang="ko-KR" altLang="en-US" dirty="0"/>
              <a:t>의 가운데 네모점을 클릭하여 </a:t>
            </a:r>
            <a:r>
              <a:rPr lang="en-US" altLang="ko-KR" dirty="0"/>
              <a:t>drag</a:t>
            </a:r>
            <a:r>
              <a:rPr lang="ko-KR" altLang="en-US" dirty="0"/>
              <a:t>하면 </a:t>
            </a:r>
            <a:r>
              <a:rPr lang="en-US" altLang="ko-KR" dirty="0"/>
              <a:t>Quad</a:t>
            </a:r>
            <a:r>
              <a:rPr lang="ko-KR" altLang="en-US" dirty="0"/>
              <a:t>전체 크기가 늘어남</a:t>
            </a:r>
            <a:r>
              <a:rPr lang="en-US" altLang="ko-KR" dirty="0"/>
              <a:t>-&gt;Scale(3,3,3)</a:t>
            </a:r>
            <a:endParaRPr lang="ko-KR" altLang="en-US" dirty="0"/>
          </a:p>
        </p:txBody>
      </p:sp>
      <p:sp>
        <p:nvSpPr>
          <p:cNvPr id="97286" name="슬라이드 번호 개체 틀 3">
            <a:extLst>
              <a:ext uri="{FF2B5EF4-FFF2-40B4-BE49-F238E27FC236}">
                <a16:creationId xmlns:a16="http://schemas.microsoft.com/office/drawing/2014/main" id="{2A0B34FD-C101-4836-A982-69B4CAB6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96903B-C4A7-4691-A281-1C63434AE3B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1AF9AC-5A01-4DF0-877C-862A438C97E0}"/>
              </a:ext>
            </a:extLst>
          </p:cNvPr>
          <p:cNvSpPr/>
          <p:nvPr/>
        </p:nvSpPr>
        <p:spPr>
          <a:xfrm>
            <a:off x="3036770" y="3774727"/>
            <a:ext cx="287337" cy="40163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803450-DEA6-413D-A8FD-5F06BE8A20B8}"/>
              </a:ext>
            </a:extLst>
          </p:cNvPr>
          <p:cNvSpPr/>
          <p:nvPr/>
        </p:nvSpPr>
        <p:spPr>
          <a:xfrm>
            <a:off x="6858000" y="3213100"/>
            <a:ext cx="1974850" cy="431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97290" name="그림 2">
            <a:extLst>
              <a:ext uri="{FF2B5EF4-FFF2-40B4-BE49-F238E27FC236}">
                <a16:creationId xmlns:a16="http://schemas.microsoft.com/office/drawing/2014/main" id="{0772600F-ABD8-42F6-9896-46A070341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1973263"/>
            <a:ext cx="2989263" cy="437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267887-428C-4DC6-A0FF-B3E465F9C6AA}"/>
              </a:ext>
            </a:extLst>
          </p:cNvPr>
          <p:cNvSpPr/>
          <p:nvPr/>
        </p:nvSpPr>
        <p:spPr>
          <a:xfrm>
            <a:off x="7000874" y="3141663"/>
            <a:ext cx="1974850" cy="2508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E0042-B8C6-4191-81A6-C7C2BB4F4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787" y="1988344"/>
            <a:ext cx="2928937" cy="11533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5B498E-997D-990A-8B61-FDBECC9738B6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E546D35-448B-0F20-637A-65F85797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53" y="1466850"/>
            <a:ext cx="3448223" cy="3190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33624B-041F-EFFB-8DDE-8654CBA2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555259"/>
            <a:ext cx="4381500" cy="4619625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EBE8FD63-805B-4084-9E84-9A6962E3C48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E274-2EF8-4928-B207-018B476B6483}"/>
              </a:ext>
            </a:extLst>
          </p:cNvPr>
          <p:cNvSpPr txBox="1"/>
          <p:nvPr/>
        </p:nvSpPr>
        <p:spPr>
          <a:xfrm>
            <a:off x="1331913" y="966788"/>
            <a:ext cx="6777037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설정 버튼을 클릭하여 </a:t>
            </a:r>
            <a:r>
              <a:rPr lang="en-US" altLang="ko-KR" dirty="0"/>
              <a:t>Quad</a:t>
            </a:r>
            <a:r>
              <a:rPr lang="ko-KR" altLang="en-US" dirty="0"/>
              <a:t>의 충돌체를 삭제</a:t>
            </a:r>
            <a:r>
              <a:rPr lang="en-US" altLang="ko-KR" dirty="0"/>
              <a:t>(</a:t>
            </a:r>
            <a:r>
              <a:rPr lang="ko-KR" altLang="en-US" dirty="0"/>
              <a:t>감각은 필요 없음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9334" name="슬라이드 번호 개체 틀 3">
            <a:extLst>
              <a:ext uri="{FF2B5EF4-FFF2-40B4-BE49-F238E27FC236}">
                <a16:creationId xmlns:a16="http://schemas.microsoft.com/office/drawing/2014/main" id="{3DCAC4DE-0163-4759-B7AE-C971B8EB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F3344-0385-4D75-B84B-C425C46E77B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18416CD-B082-45E0-88AD-12F36B8E1D24}"/>
              </a:ext>
            </a:extLst>
          </p:cNvPr>
          <p:cNvSpPr/>
          <p:nvPr/>
        </p:nvSpPr>
        <p:spPr>
          <a:xfrm>
            <a:off x="4516438" y="3789363"/>
            <a:ext cx="241300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A97757-5767-40F0-8AB4-E68EFF5F1869}"/>
              </a:ext>
            </a:extLst>
          </p:cNvPr>
          <p:cNvSpPr/>
          <p:nvPr/>
        </p:nvSpPr>
        <p:spPr>
          <a:xfrm>
            <a:off x="4720431" y="3585065"/>
            <a:ext cx="360362" cy="31090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8859EA-628C-457E-AEB4-8DE4D203778D}"/>
              </a:ext>
            </a:extLst>
          </p:cNvPr>
          <p:cNvSpPr/>
          <p:nvPr/>
        </p:nvSpPr>
        <p:spPr>
          <a:xfrm>
            <a:off x="5494207" y="3421554"/>
            <a:ext cx="3403731" cy="9435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063CC2-A0A8-CCF9-BBA2-861D21191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7" y="3803650"/>
            <a:ext cx="2209800" cy="2552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5CAA1-B4A9-EFC5-DC14-70CC7E9018D0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B0972A-A2D4-275F-2C38-D46504D46A0F}"/>
              </a:ext>
            </a:extLst>
          </p:cNvPr>
          <p:cNvSpPr/>
          <p:nvPr/>
        </p:nvSpPr>
        <p:spPr>
          <a:xfrm>
            <a:off x="4498227" y="4487799"/>
            <a:ext cx="1497012" cy="2889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15A0D2-2784-7E35-B769-C6022551E8DB}"/>
              </a:ext>
            </a:extLst>
          </p:cNvPr>
          <p:cNvSpPr/>
          <p:nvPr/>
        </p:nvSpPr>
        <p:spPr>
          <a:xfrm>
            <a:off x="5080793" y="2852936"/>
            <a:ext cx="306217" cy="513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3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6066472-36BE-850A-12BE-18038B65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108" y="3016971"/>
            <a:ext cx="3921048" cy="2617934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D2FFD55B-538E-480C-BB91-B87D8A004B3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2BFBB-96BE-4965-9498-FF5DB6E8C7E8}"/>
              </a:ext>
            </a:extLst>
          </p:cNvPr>
          <p:cNvSpPr txBox="1"/>
          <p:nvPr/>
        </p:nvSpPr>
        <p:spPr>
          <a:xfrm>
            <a:off x="1043782" y="839380"/>
            <a:ext cx="6913562" cy="9239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씬기즈모의 방향을 </a:t>
            </a:r>
            <a:r>
              <a:rPr lang="en-US" altLang="ko-KR" dirty="0"/>
              <a:t>Y</a:t>
            </a:r>
            <a:r>
              <a:rPr lang="ko-KR" altLang="en-US" dirty="0"/>
              <a:t>축으로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r>
              <a:rPr lang="en-US" altLang="ko-KR" dirty="0"/>
              <a:t>-&gt;(</a:t>
            </a:r>
            <a:r>
              <a:rPr lang="ko-KR" altLang="en-US" dirty="0"/>
              <a:t>왼손으로 </a:t>
            </a:r>
            <a:r>
              <a:rPr lang="en-US" altLang="ko-KR" dirty="0"/>
              <a:t>alt</a:t>
            </a:r>
            <a:r>
              <a:rPr lang="ko-KR" altLang="en-US" dirty="0"/>
              <a:t>키를 누르고</a:t>
            </a:r>
            <a:r>
              <a:rPr lang="en-US" altLang="ko-KR" dirty="0"/>
              <a:t>, </a:t>
            </a:r>
            <a:r>
              <a:rPr lang="ko-KR" altLang="en-US" dirty="0"/>
              <a:t>마우스왼쪽 버튼을 누르고 </a:t>
            </a:r>
            <a:r>
              <a:rPr lang="en-US" altLang="ko-KR" dirty="0"/>
              <a:t>drag</a:t>
            </a:r>
            <a:r>
              <a:rPr lang="ko-KR" altLang="en-US" dirty="0"/>
              <a:t>하여 기즈모를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r>
              <a:rPr lang="en-US" altLang="ko-KR" dirty="0"/>
              <a:t>)-&gt;</a:t>
            </a:r>
            <a:r>
              <a:rPr lang="ko-KR" altLang="en-US" dirty="0"/>
              <a:t> </a:t>
            </a:r>
            <a:r>
              <a:rPr lang="en-US" altLang="ko-KR" dirty="0"/>
              <a:t>Quad</a:t>
            </a:r>
            <a:r>
              <a:rPr lang="ko-KR" altLang="en-US" dirty="0"/>
              <a:t>의 색이 회색으로 보임</a:t>
            </a:r>
          </a:p>
        </p:txBody>
      </p:sp>
      <p:sp>
        <p:nvSpPr>
          <p:cNvPr id="100358" name="슬라이드 번호 개체 틀 3">
            <a:extLst>
              <a:ext uri="{FF2B5EF4-FFF2-40B4-BE49-F238E27FC236}">
                <a16:creationId xmlns:a16="http://schemas.microsoft.com/office/drawing/2014/main" id="{0D2CA259-4122-41F0-A950-1EBC25F0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F7C497-8377-4808-9188-5F52599DFF9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679489-97C2-4B5C-9A94-D422A42150AD}"/>
              </a:ext>
            </a:extLst>
          </p:cNvPr>
          <p:cNvSpPr/>
          <p:nvPr/>
        </p:nvSpPr>
        <p:spPr>
          <a:xfrm>
            <a:off x="7937500" y="3152775"/>
            <a:ext cx="882650" cy="11731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4864DC03-6C1C-42B6-A951-B3083E478CB4}"/>
              </a:ext>
            </a:extLst>
          </p:cNvPr>
          <p:cNvSpPr/>
          <p:nvPr/>
        </p:nvSpPr>
        <p:spPr>
          <a:xfrm>
            <a:off x="7462838" y="1989138"/>
            <a:ext cx="1357312" cy="1079500"/>
          </a:xfrm>
          <a:prstGeom prst="wedgeEllipseCallout">
            <a:avLst>
              <a:gd name="adj1" fmla="val 21085"/>
              <a:gd name="adj2" fmla="val 97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/>
              <a:t>Y</a:t>
            </a:r>
            <a:r>
              <a:rPr lang="ko-KR" altLang="en-US" sz="1400" dirty="0"/>
              <a:t>축 </a:t>
            </a:r>
            <a:r>
              <a:rPr lang="en-US" altLang="ko-KR" sz="1400" dirty="0"/>
              <a:t>90</a:t>
            </a:r>
            <a:r>
              <a:rPr lang="ko-KR" altLang="en-US" sz="1400" dirty="0"/>
              <a:t>도 오른쪽으로 회전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1A8367-3E5A-4C6D-BD7A-CD26FDDE2D7C}"/>
              </a:ext>
            </a:extLst>
          </p:cNvPr>
          <p:cNvSpPr/>
          <p:nvPr/>
        </p:nvSpPr>
        <p:spPr>
          <a:xfrm>
            <a:off x="6183101" y="3152775"/>
            <a:ext cx="1439862" cy="2427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016A94-17B2-247B-F78A-AFD6DFE9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29923"/>
            <a:ext cx="4272974" cy="25291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009E61-54EB-69FD-2866-328BC7AC84C0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BF4826-5C5A-F54E-9F42-BB199DE4B332}"/>
              </a:ext>
            </a:extLst>
          </p:cNvPr>
          <p:cNvSpPr/>
          <p:nvPr/>
        </p:nvSpPr>
        <p:spPr>
          <a:xfrm>
            <a:off x="3732508" y="3929857"/>
            <a:ext cx="754063" cy="792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93ABFE3-113A-9709-6C00-E36914D23547}"/>
              </a:ext>
            </a:extLst>
          </p:cNvPr>
          <p:cNvSpPr/>
          <p:nvPr/>
        </p:nvSpPr>
        <p:spPr>
          <a:xfrm>
            <a:off x="4169628" y="5007955"/>
            <a:ext cx="882650" cy="28733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3" grpId="0" animBg="1"/>
      <p:bldP spid="7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9E3D2E-C64B-5E62-E7FF-8ED42312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338635"/>
            <a:ext cx="8572500" cy="295275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C3AE1A0E-AD4F-48BD-8CA3-8C9D8B9E6519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9C80A-C5F0-40F0-BE88-E1B5B6B216E7}"/>
              </a:ext>
            </a:extLst>
          </p:cNvPr>
          <p:cNvSpPr txBox="1"/>
          <p:nvPr/>
        </p:nvSpPr>
        <p:spPr>
          <a:xfrm>
            <a:off x="2051720" y="1296980"/>
            <a:ext cx="5265737" cy="6461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[Assets</a:t>
            </a:r>
            <a:r>
              <a:rPr lang="ko-KR" altLang="en-US" dirty="0"/>
              <a:t>창</a:t>
            </a:r>
            <a:r>
              <a:rPr lang="en-US" altLang="ko-KR" dirty="0"/>
              <a:t>]</a:t>
            </a:r>
            <a:r>
              <a:rPr lang="ko-KR" altLang="en-US" dirty="0"/>
              <a:t>에 </a:t>
            </a:r>
            <a:r>
              <a:rPr lang="en-US" altLang="ko-KR" dirty="0"/>
              <a:t>[Create]</a:t>
            </a:r>
            <a:r>
              <a:rPr lang="ko-KR" altLang="en-US" dirty="0"/>
              <a:t>를 클릭하여 </a:t>
            </a:r>
            <a:r>
              <a:rPr lang="en-US" altLang="ko-KR" dirty="0"/>
              <a:t>material</a:t>
            </a:r>
            <a:r>
              <a:rPr lang="ko-KR" altLang="en-US" dirty="0"/>
              <a:t>을 추가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en-US" altLang="ko-KR" dirty="0"/>
              <a:t>-&gt;</a:t>
            </a:r>
            <a:r>
              <a:rPr lang="ko-KR" altLang="en-US" dirty="0"/>
              <a:t>이름을 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E25100"/>
                </a:solidFill>
              </a:rPr>
              <a:t>quad</a:t>
            </a:r>
            <a:r>
              <a:rPr lang="en-US" altLang="ko-KR" dirty="0"/>
              <a:t>]</a:t>
            </a:r>
            <a:r>
              <a:rPr lang="ko-KR" altLang="en-US" dirty="0"/>
              <a:t>로 변경</a:t>
            </a:r>
          </a:p>
        </p:txBody>
      </p:sp>
      <p:sp>
        <p:nvSpPr>
          <p:cNvPr id="101382" name="슬라이드 번호 개체 틀 3">
            <a:extLst>
              <a:ext uri="{FF2B5EF4-FFF2-40B4-BE49-F238E27FC236}">
                <a16:creationId xmlns:a16="http://schemas.microsoft.com/office/drawing/2014/main" id="{D672F719-118E-4342-A8E1-C2847328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08A781-EF01-4412-A991-52CA8254501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BF6841-95B6-47A9-9F6E-22A7DE48AFDD}"/>
              </a:ext>
            </a:extLst>
          </p:cNvPr>
          <p:cNvSpPr/>
          <p:nvPr/>
        </p:nvSpPr>
        <p:spPr>
          <a:xfrm>
            <a:off x="8011319" y="2852936"/>
            <a:ext cx="846932" cy="12319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2C67A1-B235-B824-9D52-499DA65872C5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C423727-6003-E727-6D7F-123AB52A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2804056"/>
            <a:ext cx="3684265" cy="1256239"/>
          </a:xfrm>
          <a:prstGeom prst="rect">
            <a:avLst/>
          </a:prstGeom>
        </p:spPr>
      </p:pic>
      <p:pic>
        <p:nvPicPr>
          <p:cNvPr id="102402" name="그림 4">
            <a:extLst>
              <a:ext uri="{FF2B5EF4-FFF2-40B4-BE49-F238E27FC236}">
                <a16:creationId xmlns:a16="http://schemas.microsoft.com/office/drawing/2014/main" id="{CFB48FC3-1B87-4F3D-B8CC-E91FD32B8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73238"/>
            <a:ext cx="527526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CAD1248A-CBB4-4FFA-AFDD-FB8197886E6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69E58-7667-4FE4-A3A8-F5B9025F8B81}"/>
              </a:ext>
            </a:extLst>
          </p:cNvPr>
          <p:cNvSpPr txBox="1"/>
          <p:nvPr/>
        </p:nvSpPr>
        <p:spPr>
          <a:xfrm>
            <a:off x="1728788" y="993775"/>
            <a:ext cx="4852987" cy="6461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추가된 </a:t>
            </a:r>
            <a:r>
              <a:rPr lang="en-US" altLang="ko-KR" dirty="0"/>
              <a:t>quad</a:t>
            </a:r>
            <a:r>
              <a:rPr lang="ko-KR" altLang="en-US" dirty="0"/>
              <a:t>의 속성창에서 </a:t>
            </a:r>
            <a:r>
              <a:rPr lang="en-US" altLang="ko-KR" dirty="0"/>
              <a:t>Shader</a:t>
            </a:r>
            <a:r>
              <a:rPr lang="ko-KR" altLang="en-US" dirty="0"/>
              <a:t>를 </a:t>
            </a:r>
            <a:r>
              <a:rPr lang="en-US" altLang="ko-KR" dirty="0"/>
              <a:t>[Sprites]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  <a:r>
              <a:rPr lang="en-US" altLang="ko-KR" dirty="0"/>
              <a:t>-&gt;[Default]</a:t>
            </a:r>
            <a:r>
              <a:rPr lang="ko-KR" altLang="en-US" dirty="0"/>
              <a:t>클릭</a:t>
            </a:r>
          </a:p>
        </p:txBody>
      </p:sp>
      <p:sp>
        <p:nvSpPr>
          <p:cNvPr id="102406" name="슬라이드 번호 개체 틀 3">
            <a:extLst>
              <a:ext uri="{FF2B5EF4-FFF2-40B4-BE49-F238E27FC236}">
                <a16:creationId xmlns:a16="http://schemas.microsoft.com/office/drawing/2014/main" id="{5034799D-3E56-48E9-9944-08EA93F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CFBE99-4BD7-4F80-BB11-876D078B26A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3941E4-B0BB-40AF-98B5-16FB387166D8}"/>
              </a:ext>
            </a:extLst>
          </p:cNvPr>
          <p:cNvSpPr/>
          <p:nvPr/>
        </p:nvSpPr>
        <p:spPr>
          <a:xfrm>
            <a:off x="1930400" y="4721225"/>
            <a:ext cx="865188" cy="2889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F05F0F-9C83-4D0C-8BE7-4FB688847CA9}"/>
              </a:ext>
            </a:extLst>
          </p:cNvPr>
          <p:cNvSpPr/>
          <p:nvPr/>
        </p:nvSpPr>
        <p:spPr>
          <a:xfrm>
            <a:off x="442913" y="4721225"/>
            <a:ext cx="863600" cy="2921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" name="오른쪽 화살표 2">
            <a:extLst>
              <a:ext uri="{FF2B5EF4-FFF2-40B4-BE49-F238E27FC236}">
                <a16:creationId xmlns:a16="http://schemas.microsoft.com/office/drawing/2014/main" id="{097BA75B-30F9-4F81-A30E-401B612A8950}"/>
              </a:ext>
            </a:extLst>
          </p:cNvPr>
          <p:cNvSpPr/>
          <p:nvPr/>
        </p:nvSpPr>
        <p:spPr>
          <a:xfrm>
            <a:off x="5003800" y="3213100"/>
            <a:ext cx="504825" cy="360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A72D01-08BD-4A8A-A678-7C812DCA8CF6}"/>
              </a:ext>
            </a:extLst>
          </p:cNvPr>
          <p:cNvSpPr/>
          <p:nvPr/>
        </p:nvSpPr>
        <p:spPr>
          <a:xfrm>
            <a:off x="8447088" y="2889250"/>
            <a:ext cx="504825" cy="5397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EC1E5AF-6CFE-4096-9046-388D12A1F6F8}"/>
              </a:ext>
            </a:extLst>
          </p:cNvPr>
          <p:cNvCxnSpPr/>
          <p:nvPr/>
        </p:nvCxnSpPr>
        <p:spPr>
          <a:xfrm flipH="1">
            <a:off x="1619250" y="4868863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25C489-75CA-43FF-A58F-9972B6A09F66}"/>
              </a:ext>
            </a:extLst>
          </p:cNvPr>
          <p:cNvSpPr/>
          <p:nvPr/>
        </p:nvSpPr>
        <p:spPr>
          <a:xfrm>
            <a:off x="1619250" y="2133600"/>
            <a:ext cx="865188" cy="2889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9D8854E-E528-4FB6-925F-95D80B0AD482}"/>
              </a:ext>
            </a:extLst>
          </p:cNvPr>
          <p:cNvSpPr/>
          <p:nvPr/>
        </p:nvSpPr>
        <p:spPr>
          <a:xfrm flipH="1">
            <a:off x="7861882" y="1280584"/>
            <a:ext cx="819150" cy="1008063"/>
          </a:xfrm>
          <a:prstGeom prst="wedgeEllipseCallout">
            <a:avLst>
              <a:gd name="adj1" fmla="val -27607"/>
              <a:gd name="adj2" fmla="val 955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/>
              <a:t>모양이 변경됨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CCE03E-238C-4893-9899-F25E3C38A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852488"/>
            <a:ext cx="500063" cy="584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10532A-9F3B-4ABC-BF84-24F81E900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489075"/>
            <a:ext cx="14303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100">
                <a:ea typeface="굴림" panose="020B0600000101010101" pitchFamily="50" charset="-127"/>
              </a:rPr>
              <a:t>quad</a:t>
            </a:r>
            <a:r>
              <a:rPr lang="ko-KR" altLang="en-US" sz="1100">
                <a:ea typeface="굴림" panose="020B0600000101010101" pitchFamily="50" charset="-127"/>
              </a:rPr>
              <a:t>의 </a:t>
            </a:r>
            <a:r>
              <a:rPr lang="en-US" altLang="ko-KR" sz="1100">
                <a:ea typeface="굴림" panose="020B0600000101010101" pitchFamily="50" charset="-127"/>
              </a:rPr>
              <a:t>inspector</a:t>
            </a:r>
            <a:r>
              <a:rPr lang="ko-KR" altLang="en-US" sz="1100">
                <a:ea typeface="굴림" panose="020B0600000101010101" pitchFamily="50" charset="-127"/>
              </a:rPr>
              <a:t>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FCA81C-5BE6-429A-A999-5255B39FF33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79463" y="1144588"/>
            <a:ext cx="103187" cy="91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08010A-247F-1A3F-8ABE-A97358ACBC81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1" grpId="0" animBg="1"/>
      <p:bldP spid="2" grpId="0" animBg="1"/>
      <p:bldP spid="5" grpId="0" animBg="1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CAFA00E-FDF9-8D9B-CD05-BCF05D81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463" y="4596600"/>
            <a:ext cx="1695450" cy="132397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727AF99-A92A-4727-BEEF-9517B9DDC7CF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5A7DA-FD10-4E14-94BC-2D93A8ADD114}"/>
              </a:ext>
            </a:extLst>
          </p:cNvPr>
          <p:cNvSpPr txBox="1"/>
          <p:nvPr/>
        </p:nvSpPr>
        <p:spPr>
          <a:xfrm>
            <a:off x="820738" y="889000"/>
            <a:ext cx="7416800" cy="9239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[quad] material</a:t>
            </a:r>
            <a:r>
              <a:rPr lang="ko-KR" altLang="en-US" dirty="0"/>
              <a:t>의 </a:t>
            </a:r>
            <a:r>
              <a:rPr lang="en-US" altLang="ko-KR" dirty="0"/>
              <a:t>Tint</a:t>
            </a:r>
            <a:r>
              <a:rPr lang="ko-KR" altLang="en-US" dirty="0"/>
              <a:t>를 클릭하여 색을 검은 색으로 바꾸고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를 눌러 투명도를 </a:t>
            </a:r>
            <a:r>
              <a:rPr lang="en-US" altLang="ko-KR" dirty="0"/>
              <a:t>0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en-US" altLang="ko-KR" dirty="0"/>
              <a:t>-&gt;</a:t>
            </a:r>
            <a:r>
              <a:rPr lang="ko-KR" altLang="en-US" dirty="0"/>
              <a:t>카메라의 색이 반사되는 것을 막음</a:t>
            </a:r>
          </a:p>
        </p:txBody>
      </p:sp>
      <p:sp>
        <p:nvSpPr>
          <p:cNvPr id="103430" name="슬라이드 번호 개체 틀 7">
            <a:extLst>
              <a:ext uri="{FF2B5EF4-FFF2-40B4-BE49-F238E27FC236}">
                <a16:creationId xmlns:a16="http://schemas.microsoft.com/office/drawing/2014/main" id="{E4F12D2B-1108-4C30-99E7-35E242E8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737FE8-C760-4FD9-A3B5-95AE18D28C4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" name="오른쪽 화살표 2">
            <a:extLst>
              <a:ext uri="{FF2B5EF4-FFF2-40B4-BE49-F238E27FC236}">
                <a16:creationId xmlns:a16="http://schemas.microsoft.com/office/drawing/2014/main" id="{85EC113A-0BBC-4923-8700-4A64F11B8B3B}"/>
              </a:ext>
            </a:extLst>
          </p:cNvPr>
          <p:cNvSpPr/>
          <p:nvPr/>
        </p:nvSpPr>
        <p:spPr>
          <a:xfrm>
            <a:off x="4529138" y="4797425"/>
            <a:ext cx="547687" cy="787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038726-53C6-43E3-923E-BFE85B5396D1}"/>
              </a:ext>
            </a:extLst>
          </p:cNvPr>
          <p:cNvSpPr/>
          <p:nvPr/>
        </p:nvSpPr>
        <p:spPr>
          <a:xfrm>
            <a:off x="7466013" y="4628750"/>
            <a:ext cx="755650" cy="11080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EF810-E691-45B9-93FE-D81F401E99E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238375" y="2781300"/>
            <a:ext cx="458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ea typeface="굴림" panose="020B0600000101010101" pitchFamily="50" charset="-127"/>
              </a:rPr>
              <a:t>2)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4AF61D-38D6-493D-827F-95F2757D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2002491"/>
            <a:ext cx="561975" cy="762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D59FC3CA-B7E1-48E5-A2F2-FBBE22A5D299}"/>
              </a:ext>
            </a:extLst>
          </p:cNvPr>
          <p:cNvSpPr/>
          <p:nvPr/>
        </p:nvSpPr>
        <p:spPr>
          <a:xfrm flipH="1">
            <a:off x="7577138" y="3502025"/>
            <a:ext cx="819150" cy="1008063"/>
          </a:xfrm>
          <a:prstGeom prst="wedgeEllipseCallout">
            <a:avLst>
              <a:gd name="adj1" fmla="val 39035"/>
              <a:gd name="adj2" fmla="val 8742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/>
              <a:t>모양이 변경됨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47EE8-11B2-4974-971E-168EF4FC9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392" y="1771705"/>
            <a:ext cx="14303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100" dirty="0">
                <a:ea typeface="굴림" panose="020B0600000101010101" pitchFamily="50" charset="-127"/>
              </a:rPr>
              <a:t>quad</a:t>
            </a:r>
            <a:r>
              <a:rPr lang="ko-KR" altLang="en-US" sz="1100" dirty="0">
                <a:ea typeface="굴림" panose="020B0600000101010101" pitchFamily="50" charset="-127"/>
              </a:rPr>
              <a:t>의 </a:t>
            </a:r>
            <a:r>
              <a:rPr lang="en-US" altLang="ko-KR" sz="1100" dirty="0">
                <a:ea typeface="굴림" panose="020B0600000101010101" pitchFamily="50" charset="-127"/>
              </a:rPr>
              <a:t>inspector</a:t>
            </a:r>
            <a:r>
              <a:rPr lang="ko-KR" altLang="en-US" sz="1100" dirty="0">
                <a:ea typeface="굴림" panose="020B0600000101010101" pitchFamily="50" charset="-127"/>
              </a:rPr>
              <a:t>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A7C87C-A981-7A1A-DBA5-18EE47F8D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92" y="1993900"/>
            <a:ext cx="2571750" cy="3590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13F750-B5F7-0A3B-FD83-C67791B59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538" y="1641649"/>
            <a:ext cx="2266950" cy="46577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45C86A-76B2-AD42-B8D7-FAA382D59500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6731B-4D4D-AF34-68A7-84D994B2BC71}"/>
              </a:ext>
            </a:extLst>
          </p:cNvPr>
          <p:cNvSpPr/>
          <p:nvPr/>
        </p:nvSpPr>
        <p:spPr>
          <a:xfrm>
            <a:off x="2843808" y="3330575"/>
            <a:ext cx="777280" cy="4064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BC6157-4BA7-D9A9-EC6E-EC62118939BD}"/>
              </a:ext>
            </a:extLst>
          </p:cNvPr>
          <p:cNvSpPr/>
          <p:nvPr/>
        </p:nvSpPr>
        <p:spPr>
          <a:xfrm>
            <a:off x="4884738" y="3398864"/>
            <a:ext cx="755650" cy="5445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BB2F7CB-36B2-0010-19BE-E16A996347A9}"/>
              </a:ext>
            </a:extLst>
          </p:cNvPr>
          <p:cNvSpPr/>
          <p:nvPr/>
        </p:nvSpPr>
        <p:spPr>
          <a:xfrm>
            <a:off x="3684142" y="2899568"/>
            <a:ext cx="235396" cy="431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874262-9505-AB80-E478-09CDCB5A7945}"/>
              </a:ext>
            </a:extLst>
          </p:cNvPr>
          <p:cNvSpPr/>
          <p:nvPr/>
        </p:nvSpPr>
        <p:spPr>
          <a:xfrm>
            <a:off x="1035048" y="2198770"/>
            <a:ext cx="2096791" cy="4064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ABE285-B1E9-13F5-9309-9843E2292D2C}"/>
              </a:ext>
            </a:extLst>
          </p:cNvPr>
          <p:cNvSpPr/>
          <p:nvPr/>
        </p:nvSpPr>
        <p:spPr>
          <a:xfrm>
            <a:off x="4154762" y="5508799"/>
            <a:ext cx="2158725" cy="26017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1" grpId="0"/>
      <p:bldP spid="6" grpId="0" animBg="1"/>
      <p:bldP spid="14" grpId="0" animBg="1"/>
      <p:bldP spid="16" grpId="0" animBg="1"/>
      <p:bldP spid="20" grpId="0" animBg="1"/>
      <p:bldP spid="2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2F4747C-9578-49FC-98B4-C26B3FFE99F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98A02-010D-40AE-933A-1E78FDBBB1CC}"/>
              </a:ext>
            </a:extLst>
          </p:cNvPr>
          <p:cNvSpPr txBox="1"/>
          <p:nvPr/>
        </p:nvSpPr>
        <p:spPr>
          <a:xfrm>
            <a:off x="2294731" y="1067795"/>
            <a:ext cx="4554538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material quad</a:t>
            </a:r>
            <a:r>
              <a:rPr lang="ko-KR" altLang="en-US" dirty="0"/>
              <a:t>를 객체 </a:t>
            </a:r>
            <a:r>
              <a:rPr lang="en-US" altLang="ko-KR" dirty="0"/>
              <a:t>Quad</a:t>
            </a:r>
            <a:r>
              <a:rPr lang="ko-KR" altLang="en-US" dirty="0"/>
              <a:t>에 </a:t>
            </a:r>
            <a:r>
              <a:rPr lang="en-US" altLang="ko-KR" dirty="0"/>
              <a:t>Drag&amp;Drop</a:t>
            </a:r>
            <a:endParaRPr lang="ko-KR" altLang="en-US" dirty="0"/>
          </a:p>
        </p:txBody>
      </p:sp>
      <p:sp>
        <p:nvSpPr>
          <p:cNvPr id="104453" name="슬라이드 번호 개체 틀 8">
            <a:extLst>
              <a:ext uri="{FF2B5EF4-FFF2-40B4-BE49-F238E27FC236}">
                <a16:creationId xmlns:a16="http://schemas.microsoft.com/office/drawing/2014/main" id="{1E692D28-D91B-42A0-A14B-A1789689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157056-32DE-4610-BCAC-1BE36461CB3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DF6C90-4681-43C0-9899-57849F7F2425}"/>
              </a:ext>
            </a:extLst>
          </p:cNvPr>
          <p:cNvCxnSpPr/>
          <p:nvPr/>
        </p:nvCxnSpPr>
        <p:spPr>
          <a:xfrm flipV="1">
            <a:off x="2526557" y="3708540"/>
            <a:ext cx="528637" cy="12239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4B03FE3-D7A1-4D11-BB3D-A347156F6193}"/>
              </a:ext>
            </a:extLst>
          </p:cNvPr>
          <p:cNvCxnSpPr/>
          <p:nvPr/>
        </p:nvCxnSpPr>
        <p:spPr>
          <a:xfrm flipV="1">
            <a:off x="2526557" y="3197365"/>
            <a:ext cx="857250" cy="1944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CEF7E21-8458-4F14-AEDE-5F19FF1736C2}"/>
              </a:ext>
            </a:extLst>
          </p:cNvPr>
          <p:cNvSpPr/>
          <p:nvPr/>
        </p:nvSpPr>
        <p:spPr>
          <a:xfrm>
            <a:off x="5399932" y="3197365"/>
            <a:ext cx="211137" cy="511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ADCF7-EE52-42A3-9209-7BF555A5A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184" y="2201992"/>
            <a:ext cx="757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ea typeface="굴림" panose="020B0600000101010101" pitchFamily="50" charset="-127"/>
              </a:rPr>
              <a:t>=&gt;</a:t>
            </a:r>
            <a:endParaRPr lang="ko-KR" altLang="en-US" sz="1800" dirty="0"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AF386-3F62-4D64-9ED7-960F2DDDE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932" y="2201993"/>
            <a:ext cx="2141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ea typeface="굴림" panose="020B0600000101010101" pitchFamily="50" charset="-127"/>
              </a:rPr>
              <a:t>Quad </a:t>
            </a:r>
            <a:r>
              <a:rPr lang="ko-KR" altLang="en-US" sz="1800" dirty="0">
                <a:ea typeface="굴림" panose="020B0600000101010101" pitchFamily="50" charset="-127"/>
              </a:rPr>
              <a:t>투명해짐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B23F89-A472-0CDB-5547-0BBD6E74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519" y="2754350"/>
            <a:ext cx="4082790" cy="2387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56F7AA-DDA7-5A1B-D674-3B13E032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7" y="1798777"/>
            <a:ext cx="4747559" cy="38195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FB9130-D40B-B522-B921-207FE7274E7A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4" name="오른쪽 화살표 9">
            <a:extLst>
              <a:ext uri="{FF2B5EF4-FFF2-40B4-BE49-F238E27FC236}">
                <a16:creationId xmlns:a16="http://schemas.microsoft.com/office/drawing/2014/main" id="{B4809E52-D799-1B00-53FA-7C8E99792B93}"/>
              </a:ext>
            </a:extLst>
          </p:cNvPr>
          <p:cNvSpPr/>
          <p:nvPr/>
        </p:nvSpPr>
        <p:spPr>
          <a:xfrm>
            <a:off x="4715556" y="3486911"/>
            <a:ext cx="669925" cy="604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615B28-6AB3-E3D7-3483-74F879E11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561" y="5168874"/>
            <a:ext cx="1695450" cy="13239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4065B1-88D4-C09E-4364-37229F416C09}"/>
              </a:ext>
            </a:extLst>
          </p:cNvPr>
          <p:cNvSpPr/>
          <p:nvPr/>
        </p:nvSpPr>
        <p:spPr>
          <a:xfrm>
            <a:off x="1472043" y="3685348"/>
            <a:ext cx="777280" cy="6797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A58C2D-55E8-621E-9FEE-8C3C0663EB2E}"/>
              </a:ext>
            </a:extLst>
          </p:cNvPr>
          <p:cNvSpPr/>
          <p:nvPr/>
        </p:nvSpPr>
        <p:spPr>
          <a:xfrm>
            <a:off x="6764932" y="3888548"/>
            <a:ext cx="777280" cy="98061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DBC5237-FDB1-8915-FB69-C8F927C128DC}"/>
              </a:ext>
            </a:extLst>
          </p:cNvPr>
          <p:cNvCxnSpPr/>
          <p:nvPr/>
        </p:nvCxnSpPr>
        <p:spPr>
          <a:xfrm flipH="1" flipV="1">
            <a:off x="1979712" y="4264321"/>
            <a:ext cx="360040" cy="135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" grpId="0" animBg="1"/>
      <p:bldP spid="16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68480C-294D-E5B9-BD74-F53634B2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6E9035-63A8-7205-F9E9-0F5B5ACB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1446412"/>
            <a:ext cx="7380312" cy="4581018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2EC1F77-C32E-6124-84DD-DF3C2F07D5F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D930B0-5039-F99E-2692-CA0B9ADA0F6F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C880613-A817-A34A-D726-6727BCB1D0E4}"/>
              </a:ext>
            </a:extLst>
          </p:cNvPr>
          <p:cNvSpPr/>
          <p:nvPr/>
        </p:nvSpPr>
        <p:spPr>
          <a:xfrm>
            <a:off x="3131840" y="2924944"/>
            <a:ext cx="1728192" cy="1296144"/>
          </a:xfrm>
          <a:prstGeom prst="wedgeEllipse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Quad</a:t>
            </a:r>
            <a:r>
              <a:rPr lang="ko-KR" altLang="en-US" dirty="0"/>
              <a:t>가 투명해지면서 보석이 보임</a:t>
            </a:r>
          </a:p>
        </p:txBody>
      </p:sp>
    </p:spTree>
    <p:extLst>
      <p:ext uri="{BB962C8B-B14F-4D97-AF65-F5344CB8AC3E}">
        <p14:creationId xmlns:p14="http://schemas.microsoft.com/office/powerpoint/2010/main" val="29285362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99E23C-FF8B-3CC8-6FCC-117C37DF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2109788"/>
            <a:ext cx="2457450" cy="191452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B79CAE4-F85C-48C3-8005-877C97E6B106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EDA5E-CB0B-4F40-82DB-7DC49A39EE5A}"/>
              </a:ext>
            </a:extLst>
          </p:cNvPr>
          <p:cNvSpPr txBox="1"/>
          <p:nvPr/>
        </p:nvSpPr>
        <p:spPr>
          <a:xfrm>
            <a:off x="1970087" y="1183461"/>
            <a:ext cx="4340225" cy="6461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-Quad</a:t>
            </a:r>
            <a:r>
              <a:rPr lang="ko-KR" altLang="en-US" dirty="0"/>
              <a:t>를 </a:t>
            </a:r>
            <a:r>
              <a:rPr lang="en-US" altLang="ko-KR" dirty="0"/>
              <a:t>Main Camera</a:t>
            </a:r>
            <a:r>
              <a:rPr lang="ko-KR" altLang="en-US" dirty="0"/>
              <a:t>의 자식으로 이동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en-US" altLang="ko-KR" dirty="0"/>
              <a:t>=&gt;Quad</a:t>
            </a:r>
            <a:r>
              <a:rPr lang="ko-KR" altLang="en-US" dirty="0"/>
              <a:t>가 </a:t>
            </a:r>
            <a:r>
              <a:rPr lang="en-US" altLang="ko-KR" dirty="0"/>
              <a:t>Main Camera</a:t>
            </a:r>
            <a:r>
              <a:rPr lang="ko-KR" altLang="en-US" dirty="0"/>
              <a:t>와 같이 움직임</a:t>
            </a:r>
          </a:p>
        </p:txBody>
      </p:sp>
      <p:sp>
        <p:nvSpPr>
          <p:cNvPr id="98309" name="슬라이드 번호 개체 틀 3">
            <a:extLst>
              <a:ext uri="{FF2B5EF4-FFF2-40B4-BE49-F238E27FC236}">
                <a16:creationId xmlns:a16="http://schemas.microsoft.com/office/drawing/2014/main" id="{16F39EF4-7822-41EF-BFCB-8392ABF6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B5B468-1AC6-4F2B-98C3-9BCA63890468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DD1C99-0A80-4A1A-A211-D975597A61E7}"/>
              </a:ext>
            </a:extLst>
          </p:cNvPr>
          <p:cNvSpPr/>
          <p:nvPr/>
        </p:nvSpPr>
        <p:spPr>
          <a:xfrm>
            <a:off x="1619672" y="3212728"/>
            <a:ext cx="865187" cy="3413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74463B3-8A92-4155-A716-305F5EC8287C}"/>
              </a:ext>
            </a:extLst>
          </p:cNvPr>
          <p:cNvSpPr/>
          <p:nvPr/>
        </p:nvSpPr>
        <p:spPr>
          <a:xfrm>
            <a:off x="4140200" y="2780928"/>
            <a:ext cx="43180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DA1A8B-4AAE-0FDA-3CD1-6E21ECC65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63" y="2144713"/>
            <a:ext cx="2324100" cy="17811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3D2ADA-2773-6AB2-2E62-5326425FA3E0}"/>
              </a:ext>
            </a:extLst>
          </p:cNvPr>
          <p:cNvSpPr/>
          <p:nvPr/>
        </p:nvSpPr>
        <p:spPr bwMode="auto">
          <a:xfrm>
            <a:off x="522082" y="273249"/>
            <a:ext cx="58865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 삼각대와 반사판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설정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51CE42-2F57-89FF-135C-36106D3F5EFC}"/>
              </a:ext>
            </a:extLst>
          </p:cNvPr>
          <p:cNvSpPr/>
          <p:nvPr/>
        </p:nvSpPr>
        <p:spPr>
          <a:xfrm>
            <a:off x="5364163" y="3212728"/>
            <a:ext cx="2272505" cy="28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3">
            <a:extLst>
              <a:ext uri="{FF2B5EF4-FFF2-40B4-BE49-F238E27FC236}">
                <a16:creationId xmlns:a16="http://schemas.microsoft.com/office/drawing/2014/main" id="{BB213CBE-6A0D-4083-82DF-ECD9BE17D7AA}"/>
              </a:ext>
            </a:extLst>
          </p:cNvPr>
          <p:cNvGrpSpPr>
            <a:grpSpLocks/>
          </p:cNvGrpSpPr>
          <p:nvPr/>
        </p:nvGrpSpPr>
        <p:grpSpPr bwMode="auto">
          <a:xfrm>
            <a:off x="6372200" y="2492896"/>
            <a:ext cx="1333500" cy="1160463"/>
            <a:chOff x="0" y="0"/>
            <a:chExt cx="2240" cy="1948"/>
          </a:xfrm>
          <a:solidFill>
            <a:schemeClr val="bg1">
              <a:lumMod val="65000"/>
            </a:schemeClr>
          </a:solidFill>
        </p:grpSpPr>
        <p:sp>
          <p:nvSpPr>
            <p:cNvPr id="44052" name="Rectangle 10">
              <a:extLst>
                <a:ext uri="{FF2B5EF4-FFF2-40B4-BE49-F238E27FC236}">
                  <a16:creationId xmlns:a16="http://schemas.microsoft.com/office/drawing/2014/main" id="{E0A82C55-C159-459A-A37E-4A6B65B0A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8CDFD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53" name="AutoShape 11">
              <a:extLst>
                <a:ext uri="{FF2B5EF4-FFF2-40B4-BE49-F238E27FC236}">
                  <a16:creationId xmlns:a16="http://schemas.microsoft.com/office/drawing/2014/main" id="{37D1ADCB-5548-4BC2-9BE4-7835E0B9C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00"/>
              <a:ext cx="368" cy="3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5569" y="0"/>
                  </a:moveTo>
                  <a:cubicBezTo>
                    <a:pt x="13669" y="0"/>
                    <a:pt x="11923" y="984"/>
                    <a:pt x="10800" y="2607"/>
                  </a:cubicBezTo>
                  <a:cubicBezTo>
                    <a:pt x="9676" y="984"/>
                    <a:pt x="7932" y="0"/>
                    <a:pt x="6031" y="0"/>
                  </a:cubicBezTo>
                  <a:cubicBezTo>
                    <a:pt x="2706" y="0"/>
                    <a:pt x="0" y="3017"/>
                    <a:pt x="0" y="6725"/>
                  </a:cubicBezTo>
                  <a:cubicBezTo>
                    <a:pt x="0" y="8467"/>
                    <a:pt x="598" y="10122"/>
                    <a:pt x="1682" y="11380"/>
                  </a:cubicBezTo>
                  <a:lnTo>
                    <a:pt x="10188" y="20915"/>
                  </a:lnTo>
                  <a:lnTo>
                    <a:pt x="10800" y="21600"/>
                  </a:lnTo>
                  <a:lnTo>
                    <a:pt x="11412" y="20915"/>
                  </a:lnTo>
                  <a:lnTo>
                    <a:pt x="19757" y="11562"/>
                  </a:lnTo>
                  <a:cubicBezTo>
                    <a:pt x="20940" y="10296"/>
                    <a:pt x="21600" y="8573"/>
                    <a:pt x="21600" y="6725"/>
                  </a:cubicBezTo>
                  <a:cubicBezTo>
                    <a:pt x="21600" y="3017"/>
                    <a:pt x="18895" y="0"/>
                    <a:pt x="15569" y="0"/>
                  </a:cubicBezTo>
                  <a:close/>
                  <a:moveTo>
                    <a:pt x="15569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4054" name="Rectangle 12">
              <a:extLst>
                <a:ext uri="{FF2B5EF4-FFF2-40B4-BE49-F238E27FC236}">
                  <a16:creationId xmlns:a16="http://schemas.microsoft.com/office/drawing/2014/main" id="{2F739EB1-515F-41CA-A441-EC5C813F8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" y="774"/>
              <a:ext cx="1731" cy="7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High Quality</a:t>
              </a:r>
            </a:p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Application</a:t>
              </a: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0AF75D0F-AC1B-4BE8-8214-749A2428DE47}"/>
              </a:ext>
            </a:extLst>
          </p:cNvPr>
          <p:cNvGrpSpPr>
            <a:grpSpLocks/>
          </p:cNvGrpSpPr>
          <p:nvPr/>
        </p:nvGrpSpPr>
        <p:grpSpPr bwMode="auto">
          <a:xfrm>
            <a:off x="4924003" y="2492567"/>
            <a:ext cx="1335087" cy="1160462"/>
            <a:chOff x="0" y="0"/>
            <a:chExt cx="2240" cy="1948"/>
          </a:xfrm>
          <a:solidFill>
            <a:srgbClr val="74A2C6"/>
          </a:solidFill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F1426C17-90EA-4DA1-BB06-296913EBA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0193B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21FA003F-0BE1-496B-8861-3B255C855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384"/>
              <a:ext cx="345" cy="346"/>
              <a:chOff x="0" y="0"/>
              <a:chExt cx="344" cy="345"/>
            </a:xfrm>
            <a:grpFill/>
          </p:grpSpPr>
          <p:sp>
            <p:nvSpPr>
              <p:cNvPr id="17" name="AutoShape 15">
                <a:extLst>
                  <a:ext uri="{FF2B5EF4-FFF2-40B4-BE49-F238E27FC236}">
                    <a16:creationId xmlns:a16="http://schemas.microsoft.com/office/drawing/2014/main" id="{D7217D90-A251-42BA-90F4-F6937F438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6226"/>
                    </a:lnTo>
                    <a:lnTo>
                      <a:pt x="7800" y="21600"/>
                    </a:lnTo>
                    <a:cubicBezTo>
                      <a:pt x="7800" y="2160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69B95A07-31E6-4E72-9A09-B233CE3A8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" y="8"/>
                <a:ext cx="213" cy="3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3765"/>
                    </a:moveTo>
                    <a:lnTo>
                      <a:pt x="6109" y="21600"/>
                    </a:lnTo>
                    <a:lnTo>
                      <a:pt x="21600" y="0"/>
                    </a:lnTo>
                    <a:cubicBezTo>
                      <a:pt x="21600" y="0"/>
                      <a:pt x="0" y="13765"/>
                      <a:pt x="0" y="13765"/>
                    </a:cubicBezTo>
                    <a:close/>
                    <a:moveTo>
                      <a:pt x="0" y="13765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809CEE41-1A23-49DB-9012-0136FF3C6036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3770313"/>
            <a:ext cx="1333500" cy="1160462"/>
            <a:chOff x="0" y="0"/>
            <a:chExt cx="2240" cy="1948"/>
          </a:xfrm>
        </p:grpSpPr>
        <p:sp>
          <p:nvSpPr>
            <p:cNvPr id="75788" name="Rectangle 20">
              <a:extLst>
                <a:ext uri="{FF2B5EF4-FFF2-40B4-BE49-F238E27FC236}">
                  <a16:creationId xmlns:a16="http://schemas.microsoft.com/office/drawing/2014/main" id="{9DB76DB5-6D34-4AF9-B067-090128DCD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latinLnBrk="1" hangingPunct="1"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106507" name="AutoShape 21">
              <a:extLst>
                <a:ext uri="{FF2B5EF4-FFF2-40B4-BE49-F238E27FC236}">
                  <a16:creationId xmlns:a16="http://schemas.microsoft.com/office/drawing/2014/main" id="{106BC89F-867C-46EF-9CAC-1007C9599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382"/>
              <a:ext cx="269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8361" y="10385"/>
                  </a:moveTo>
                  <a:lnTo>
                    <a:pt x="17820" y="10385"/>
                  </a:lnTo>
                  <a:lnTo>
                    <a:pt x="16739" y="10385"/>
                  </a:lnTo>
                  <a:lnTo>
                    <a:pt x="15821" y="10385"/>
                  </a:lnTo>
                  <a:lnTo>
                    <a:pt x="4861" y="10385"/>
                  </a:lnTo>
                  <a:lnTo>
                    <a:pt x="4861" y="5401"/>
                  </a:lnTo>
                  <a:cubicBezTo>
                    <a:pt x="4861" y="2882"/>
                    <a:pt x="7526" y="831"/>
                    <a:pt x="10802" y="831"/>
                  </a:cubicBezTo>
                  <a:cubicBezTo>
                    <a:pt x="14076" y="831"/>
                    <a:pt x="16739" y="2882"/>
                    <a:pt x="16739" y="5401"/>
                  </a:cubicBezTo>
                  <a:lnTo>
                    <a:pt x="16739" y="7063"/>
                  </a:lnTo>
                  <a:lnTo>
                    <a:pt x="17820" y="7063"/>
                  </a:lnTo>
                  <a:lnTo>
                    <a:pt x="17820" y="5401"/>
                  </a:lnTo>
                  <a:cubicBezTo>
                    <a:pt x="17820" y="2419"/>
                    <a:pt x="14679" y="0"/>
                    <a:pt x="10802" y="0"/>
                  </a:cubicBezTo>
                  <a:cubicBezTo>
                    <a:pt x="6924" y="0"/>
                    <a:pt x="3782" y="2419"/>
                    <a:pt x="3782" y="5401"/>
                  </a:cubicBezTo>
                  <a:lnTo>
                    <a:pt x="3782" y="10385"/>
                  </a:lnTo>
                  <a:lnTo>
                    <a:pt x="0" y="1038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cubicBezTo>
                    <a:pt x="21600" y="10385"/>
                    <a:pt x="18361" y="10385"/>
                    <a:pt x="18361" y="10385"/>
                  </a:cubicBezTo>
                  <a:close/>
                  <a:moveTo>
                    <a:pt x="18361" y="1038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67E7EEF0-2425-4314-A46D-1C217F00B11B}"/>
              </a:ext>
            </a:extLst>
          </p:cNvPr>
          <p:cNvGrpSpPr>
            <a:grpSpLocks/>
          </p:cNvGrpSpPr>
          <p:nvPr/>
        </p:nvGrpSpPr>
        <p:grpSpPr bwMode="auto">
          <a:xfrm>
            <a:off x="4920426" y="3758134"/>
            <a:ext cx="1335087" cy="1160462"/>
            <a:chOff x="0" y="0"/>
            <a:chExt cx="2240" cy="1948"/>
          </a:xfrm>
          <a:solidFill>
            <a:srgbClr val="EADDE1"/>
          </a:solidFill>
        </p:grpSpPr>
        <p:sp>
          <p:nvSpPr>
            <p:cNvPr id="44046" name="Rectangle 24">
              <a:extLst>
                <a:ext uri="{FF2B5EF4-FFF2-40B4-BE49-F238E27FC236}">
                  <a16:creationId xmlns:a16="http://schemas.microsoft.com/office/drawing/2014/main" id="{591CC05A-DD9B-41F0-822A-A1B288F47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96E1F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47" name="AutoShape 25">
              <a:extLst>
                <a:ext uri="{FF2B5EF4-FFF2-40B4-BE49-F238E27FC236}">
                  <a16:creationId xmlns:a16="http://schemas.microsoft.com/office/drawing/2014/main" id="{578B1C63-25CB-4205-8AF5-3B372B841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413"/>
              <a:ext cx="324" cy="3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1700" y="12599"/>
                  </a:moveTo>
                  <a:lnTo>
                    <a:pt x="5400" y="12599"/>
                  </a:lnTo>
                  <a:lnTo>
                    <a:pt x="5400" y="11700"/>
                  </a:lnTo>
                  <a:lnTo>
                    <a:pt x="10800" y="11700"/>
                  </a:lnTo>
                  <a:lnTo>
                    <a:pt x="10800" y="3637"/>
                  </a:lnTo>
                  <a:lnTo>
                    <a:pt x="11700" y="3637"/>
                  </a:lnTo>
                  <a:cubicBezTo>
                    <a:pt x="11700" y="3637"/>
                    <a:pt x="11700" y="12599"/>
                    <a:pt x="11700" y="1259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48D63576-1DC2-4F6E-A354-A9A5044FB4EA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1124744"/>
            <a:ext cx="3240360" cy="5040560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E54A1175-42CC-49E5-B927-4FE156003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8CDFDF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C098FA6-9D39-4FD9-BF69-EDA08EC1A6A1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</p:grp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54C97226-75D7-453F-B88E-B40424D86387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900EE1-213B-4437-B87C-70A95D1C5CE8}"/>
              </a:ext>
            </a:extLst>
          </p:cNvPr>
          <p:cNvSpPr/>
          <p:nvPr/>
        </p:nvSpPr>
        <p:spPr>
          <a:xfrm>
            <a:off x="1705947" y="2817569"/>
            <a:ext cx="2440951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나라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(Nation)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만들기 </a:t>
            </a:r>
          </a:p>
        </p:txBody>
      </p:sp>
      <p:sp>
        <p:nvSpPr>
          <p:cNvPr id="106505" name="슬라이드 번호 개체 틀 2">
            <a:extLst>
              <a:ext uri="{FF2B5EF4-FFF2-40B4-BE49-F238E27FC236}">
                <a16:creationId xmlns:a16="http://schemas.microsoft.com/office/drawing/2014/main" id="{521BF33D-5803-4A28-94AB-AA86EF84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0125D5-31F8-40D8-9209-C6CB66F011A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79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A0D709-0408-EE7E-832A-D77E5177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DBA41D-A99C-8CF6-DB79-C5C3F31C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74" y="2490057"/>
            <a:ext cx="1774812" cy="253327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3CB5004-4213-F66C-881B-8026407E7CAE}"/>
              </a:ext>
            </a:extLst>
          </p:cNvPr>
          <p:cNvSpPr/>
          <p:nvPr/>
        </p:nvSpPr>
        <p:spPr>
          <a:xfrm rot="759619" flipV="1">
            <a:off x="2987941" y="3984014"/>
            <a:ext cx="3164723" cy="126172"/>
          </a:xfrm>
          <a:prstGeom prst="rightArrow">
            <a:avLst/>
          </a:prstGeom>
          <a:solidFill>
            <a:srgbClr val="E25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6D052-F3DB-D652-57CA-C3B8F336CB90}"/>
              </a:ext>
            </a:extLst>
          </p:cNvPr>
          <p:cNvSpPr txBox="1"/>
          <p:nvPr/>
        </p:nvSpPr>
        <p:spPr>
          <a:xfrm>
            <a:off x="3067176" y="4577271"/>
            <a:ext cx="37370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보석에게 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r>
              <a:rPr lang="ko-KR" altLang="en-US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전달</a:t>
            </a:r>
            <a:endParaRPr lang="ko-KR" altLang="en-US" sz="1100" dirty="0"/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gazedAtObject.SendMessage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F5F08-38CA-E80E-7709-559996AD87C8}"/>
              </a:ext>
            </a:extLst>
          </p:cNvPr>
          <p:cNvSpPr txBox="1"/>
          <p:nvPr/>
        </p:nvSpPr>
        <p:spPr>
          <a:xfrm>
            <a:off x="6577722" y="2321638"/>
            <a:ext cx="1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보석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5D32D-5287-66A8-2D6A-2375CE32671E}"/>
              </a:ext>
            </a:extLst>
          </p:cNvPr>
          <p:cNvSpPr txBox="1"/>
          <p:nvPr/>
        </p:nvSpPr>
        <p:spPr>
          <a:xfrm>
            <a:off x="3087167" y="2897667"/>
            <a:ext cx="1235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 정면에 물체가 있는가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59DCB-25D7-3912-7B00-B61205B6CFFD}"/>
              </a:ext>
            </a:extLst>
          </p:cNvPr>
          <p:cNvSpPr txBox="1"/>
          <p:nvPr/>
        </p:nvSpPr>
        <p:spPr>
          <a:xfrm>
            <a:off x="1256859" y="951781"/>
            <a:ext cx="2068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CameraPointer.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40F1-B2C8-43B2-D36C-1513D05BF37B}"/>
              </a:ext>
            </a:extLst>
          </p:cNvPr>
          <p:cNvSpPr txBox="1"/>
          <p:nvPr/>
        </p:nvSpPr>
        <p:spPr>
          <a:xfrm>
            <a:off x="6077624" y="1065971"/>
            <a:ext cx="3066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endParaRPr lang="ko-KR" altLang="en-US" dirty="0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50B66075-2486-BA69-8E90-99AFB65435B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409EF0-F2B8-D6C9-9B6F-5F4D7F53D656}"/>
              </a:ext>
            </a:extLst>
          </p:cNvPr>
          <p:cNvSpPr/>
          <p:nvPr/>
        </p:nvSpPr>
        <p:spPr bwMode="auto">
          <a:xfrm>
            <a:off x="323528" y="388888"/>
            <a:ext cx="40591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</a:t>
            </a:r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시선 처리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1D645A-1BC6-D8F7-69D4-134F0CC3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10" y="2897667"/>
            <a:ext cx="725133" cy="7154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D49AC-D9B8-BC9A-362E-73F1DE2D8AD5}"/>
              </a:ext>
            </a:extLst>
          </p:cNvPr>
          <p:cNvSpPr txBox="1"/>
          <p:nvPr/>
        </p:nvSpPr>
        <p:spPr>
          <a:xfrm>
            <a:off x="4570302" y="2945038"/>
            <a:ext cx="106186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dirty="0"/>
              <a:t>없음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D715BB-8184-BEB4-789E-EBF1A0AD0A49}"/>
              </a:ext>
            </a:extLst>
          </p:cNvPr>
          <p:cNvSpPr txBox="1"/>
          <p:nvPr/>
        </p:nvSpPr>
        <p:spPr>
          <a:xfrm>
            <a:off x="1331696" y="1355639"/>
            <a:ext cx="2329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C79CE6-58CF-38DF-7D02-84C16E2D3A8F}"/>
              </a:ext>
            </a:extLst>
          </p:cNvPr>
          <p:cNvSpPr/>
          <p:nvPr/>
        </p:nvSpPr>
        <p:spPr>
          <a:xfrm>
            <a:off x="6511421" y="4047100"/>
            <a:ext cx="1044351" cy="689463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3D9B2-83B5-B847-31EC-FA557917506B}"/>
              </a:ext>
            </a:extLst>
          </p:cNvPr>
          <p:cNvSpPr txBox="1"/>
          <p:nvPr/>
        </p:nvSpPr>
        <p:spPr>
          <a:xfrm>
            <a:off x="1331696" y="1711694"/>
            <a:ext cx="2329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56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5184 0.0083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4" grpId="0" animBg="1"/>
      <p:bldP spid="2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54F393-526E-BC9A-6ED5-D9AE7EE6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682191"/>
            <a:ext cx="6372200" cy="4159809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CAF42CC-DA8D-44D7-A82C-E96DA39A0B3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00AD75-19FB-4364-A87A-D8F196FEC435}"/>
              </a:ext>
            </a:extLst>
          </p:cNvPr>
          <p:cNvSpPr/>
          <p:nvPr/>
        </p:nvSpPr>
        <p:spPr bwMode="auto">
          <a:xfrm>
            <a:off x="323528" y="388888"/>
            <a:ext cx="421243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나라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(Nation)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만들기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667D5-2B05-435F-BFC6-95C7966B7CBE}"/>
              </a:ext>
            </a:extLst>
          </p:cNvPr>
          <p:cNvSpPr txBox="1"/>
          <p:nvPr/>
        </p:nvSpPr>
        <p:spPr>
          <a:xfrm>
            <a:off x="1217613" y="989013"/>
            <a:ext cx="6591300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Sphere</a:t>
            </a:r>
            <a:r>
              <a:rPr lang="ko-KR" altLang="en-US" dirty="0"/>
              <a:t>를 추가해서 위치</a:t>
            </a:r>
            <a:r>
              <a:rPr lang="en-US" altLang="ko-KR" dirty="0"/>
              <a:t>(0,0,0), </a:t>
            </a:r>
            <a:r>
              <a:rPr lang="ko-KR" altLang="en-US" dirty="0"/>
              <a:t>회전</a:t>
            </a:r>
            <a:r>
              <a:rPr lang="en-US" altLang="ko-KR" dirty="0"/>
              <a:t>(0,0,0), Scale(3,3,3)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107526" name="슬라이드 번호 개체 틀 7">
            <a:extLst>
              <a:ext uri="{FF2B5EF4-FFF2-40B4-BE49-F238E27FC236}">
                <a16:creationId xmlns:a16="http://schemas.microsoft.com/office/drawing/2014/main" id="{66D87711-5889-4015-965F-CE276059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CD695B-67B1-43CF-AA76-7282D5A7C3B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DF4ED6-3816-401E-9287-F9F3C9AA0C3F}"/>
              </a:ext>
            </a:extLst>
          </p:cNvPr>
          <p:cNvSpPr/>
          <p:nvPr/>
        </p:nvSpPr>
        <p:spPr>
          <a:xfrm>
            <a:off x="6012161" y="2565401"/>
            <a:ext cx="1907704" cy="7195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6D4D6C2A-3D7C-CFD9-2D44-4C332C45E6E1}"/>
              </a:ext>
            </a:extLst>
          </p:cNvPr>
          <p:cNvSpPr/>
          <p:nvPr/>
        </p:nvSpPr>
        <p:spPr>
          <a:xfrm>
            <a:off x="2807770" y="2132856"/>
            <a:ext cx="1907703" cy="1296144"/>
          </a:xfrm>
          <a:prstGeom prst="wedgeEllipseCallout">
            <a:avLst>
              <a:gd name="adj1" fmla="val -7212"/>
              <a:gd name="adj2" fmla="val 645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Shpere</a:t>
            </a:r>
            <a:r>
              <a:rPr lang="ko-KR" altLang="en-US" dirty="0"/>
              <a:t>추가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그림 3">
            <a:extLst>
              <a:ext uri="{FF2B5EF4-FFF2-40B4-BE49-F238E27FC236}">
                <a16:creationId xmlns:a16="http://schemas.microsoft.com/office/drawing/2014/main" id="{5938FCC0-85EB-4500-8E5E-B6D0532CF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779588"/>
            <a:ext cx="383857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D457330-BAD2-4256-ADD1-5978908094EA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3000F7-2C83-4B34-A67E-568B8304630F}"/>
              </a:ext>
            </a:extLst>
          </p:cNvPr>
          <p:cNvSpPr/>
          <p:nvPr/>
        </p:nvSpPr>
        <p:spPr bwMode="auto">
          <a:xfrm>
            <a:off x="323528" y="388888"/>
            <a:ext cx="4212435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나라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(Nation)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만들기 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45130-BEAD-434C-9D15-414221706572}"/>
              </a:ext>
            </a:extLst>
          </p:cNvPr>
          <p:cNvSpPr txBox="1"/>
          <p:nvPr/>
        </p:nvSpPr>
        <p:spPr>
          <a:xfrm>
            <a:off x="1322388" y="1027907"/>
            <a:ext cx="6642100" cy="3698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Sphere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이름을 </a:t>
            </a:r>
            <a:r>
              <a:rPr lang="en-US" altLang="ko-KR" dirty="0"/>
              <a:t>Sphere1</a:t>
            </a:r>
            <a:r>
              <a:rPr lang="ko-KR" altLang="en-US" dirty="0"/>
              <a:t>로 변경하고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Sphere Collider</a:t>
            </a:r>
            <a:r>
              <a:rPr lang="ko-KR" altLang="en-US" dirty="0"/>
              <a:t>를 삭제</a:t>
            </a:r>
          </a:p>
        </p:txBody>
      </p:sp>
      <p:sp>
        <p:nvSpPr>
          <p:cNvPr id="108550" name="슬라이드 번호 개체 틀 7">
            <a:extLst>
              <a:ext uri="{FF2B5EF4-FFF2-40B4-BE49-F238E27FC236}">
                <a16:creationId xmlns:a16="http://schemas.microsoft.com/office/drawing/2014/main" id="{352214C1-9B62-4D53-9E40-D98A5625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285461-EBEF-4BA6-9F32-91343DB8781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108551" name="그림 1">
            <a:extLst>
              <a:ext uri="{FF2B5EF4-FFF2-40B4-BE49-F238E27FC236}">
                <a16:creationId xmlns:a16="http://schemas.microsoft.com/office/drawing/2014/main" id="{FB802E16-DD11-406C-8AB0-A44ECA46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11325"/>
            <a:ext cx="3455987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9800DCD-06BE-486B-8DA6-B46C92F1180C}"/>
              </a:ext>
            </a:extLst>
          </p:cNvPr>
          <p:cNvSpPr/>
          <p:nvPr/>
        </p:nvSpPr>
        <p:spPr>
          <a:xfrm>
            <a:off x="1130300" y="1751013"/>
            <a:ext cx="1079500" cy="3095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678563-EA60-4880-840D-66921AADF4C9}"/>
              </a:ext>
            </a:extLst>
          </p:cNvPr>
          <p:cNvSpPr/>
          <p:nvPr/>
        </p:nvSpPr>
        <p:spPr>
          <a:xfrm>
            <a:off x="3733800" y="4743450"/>
            <a:ext cx="433388" cy="43338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C5400B8-8B1D-44CF-8282-781AD11A9F82}"/>
              </a:ext>
            </a:extLst>
          </p:cNvPr>
          <p:cNvSpPr/>
          <p:nvPr/>
        </p:nvSpPr>
        <p:spPr>
          <a:xfrm>
            <a:off x="4432300" y="3429000"/>
            <a:ext cx="211138" cy="7921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08555" name="그림 1">
            <a:extLst>
              <a:ext uri="{FF2B5EF4-FFF2-40B4-BE49-F238E27FC236}">
                <a16:creationId xmlns:a16="http://schemas.microsoft.com/office/drawing/2014/main" id="{56171E22-B7B3-472F-BAB9-79D6B82FA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5126038"/>
            <a:ext cx="249555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25B8D8-72A7-46A3-B10C-0762D0BC947B}"/>
              </a:ext>
            </a:extLst>
          </p:cNvPr>
          <p:cNvSpPr/>
          <p:nvPr/>
        </p:nvSpPr>
        <p:spPr>
          <a:xfrm>
            <a:off x="3886200" y="5257800"/>
            <a:ext cx="2495550" cy="33178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26024E-14CE-48A5-AF13-172FC9DDBE56}"/>
              </a:ext>
            </a:extLst>
          </p:cNvPr>
          <p:cNvSpPr/>
          <p:nvPr/>
        </p:nvSpPr>
        <p:spPr>
          <a:xfrm>
            <a:off x="4857750" y="4237038"/>
            <a:ext cx="3838575" cy="7270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4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A59165-834E-3A9C-458F-E14C7750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43" y="2602508"/>
            <a:ext cx="6629400" cy="227647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A4DBB70-A9D5-4D3F-B31D-4FD7E7DE9CE2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36459-CFAC-4396-A018-B10BF0C100AA}"/>
              </a:ext>
            </a:extLst>
          </p:cNvPr>
          <p:cNvSpPr/>
          <p:nvPr/>
        </p:nvSpPr>
        <p:spPr bwMode="auto">
          <a:xfrm>
            <a:off x="323528" y="388888"/>
            <a:ext cx="42012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나라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(Nation)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만들기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80760-C902-42B4-B99C-C87DCDD6181C}"/>
              </a:ext>
            </a:extLst>
          </p:cNvPr>
          <p:cNvSpPr txBox="1"/>
          <p:nvPr/>
        </p:nvSpPr>
        <p:spPr>
          <a:xfrm>
            <a:off x="1106488" y="1643063"/>
            <a:ext cx="6837362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Assets</a:t>
            </a:r>
            <a:r>
              <a:rPr lang="ko-KR" altLang="en-US" dirty="0"/>
              <a:t>창에서 </a:t>
            </a:r>
            <a:r>
              <a:rPr lang="en-US" altLang="ko-KR" dirty="0"/>
              <a:t>material</a:t>
            </a:r>
            <a:r>
              <a:rPr lang="ko-KR" altLang="en-US" dirty="0"/>
              <a:t>를 추가하여 이름을 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E25100"/>
                </a:solidFill>
              </a:rPr>
              <a:t>inside_out</a:t>
            </a:r>
            <a:r>
              <a:rPr lang="en-US" altLang="ko-KR" dirty="0"/>
              <a:t>]</a:t>
            </a:r>
            <a:r>
              <a:rPr lang="ko-KR" altLang="en-US" dirty="0"/>
              <a:t>으로 변경</a:t>
            </a:r>
          </a:p>
        </p:txBody>
      </p:sp>
      <p:sp>
        <p:nvSpPr>
          <p:cNvPr id="109574" name="슬라이드 번호 개체 틀 7">
            <a:extLst>
              <a:ext uri="{FF2B5EF4-FFF2-40B4-BE49-F238E27FC236}">
                <a16:creationId xmlns:a16="http://schemas.microsoft.com/office/drawing/2014/main" id="{C6FA7CC1-5BEC-4424-BD25-A76C9680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28DC95-95E1-413C-BF6D-1C5F2A6AD73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06134C-25B6-4BA6-9869-59CAB3040952}"/>
              </a:ext>
            </a:extLst>
          </p:cNvPr>
          <p:cNvSpPr/>
          <p:nvPr/>
        </p:nvSpPr>
        <p:spPr>
          <a:xfrm>
            <a:off x="6156176" y="2744787"/>
            <a:ext cx="863600" cy="104425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C6CA3B5C-7024-43A9-80B4-3B9709446A7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C2B188-70D4-474F-AA4C-4AFDA594B26C}"/>
              </a:ext>
            </a:extLst>
          </p:cNvPr>
          <p:cNvSpPr/>
          <p:nvPr/>
        </p:nvSpPr>
        <p:spPr bwMode="auto">
          <a:xfrm>
            <a:off x="323528" y="388888"/>
            <a:ext cx="42012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나라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(Nation)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만들기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221A5-9063-4B0C-B7F6-963C8804974C}"/>
              </a:ext>
            </a:extLst>
          </p:cNvPr>
          <p:cNvSpPr txBox="1"/>
          <p:nvPr/>
        </p:nvSpPr>
        <p:spPr>
          <a:xfrm>
            <a:off x="398463" y="930275"/>
            <a:ext cx="8442325" cy="6461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</a:t>
            </a:r>
            <a:r>
              <a:rPr lang="en-US" altLang="ko-KR" dirty="0">
                <a:solidFill>
                  <a:srgbClr val="E25100"/>
                </a:solidFill>
              </a:rPr>
              <a:t>inside_out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material</a:t>
            </a:r>
            <a:r>
              <a:rPr lang="ko-KR" altLang="en-US" dirty="0"/>
              <a:t>의 속성창에서 </a:t>
            </a:r>
            <a:r>
              <a:rPr lang="en-US" altLang="ko-KR" dirty="0"/>
              <a:t>Shader</a:t>
            </a:r>
            <a:r>
              <a:rPr lang="ko-KR" altLang="en-US" dirty="0"/>
              <a:t>속성을 다운받은 </a:t>
            </a:r>
            <a:r>
              <a:rPr lang="en-US" altLang="ko-KR" dirty="0"/>
              <a:t>Insideout</a:t>
            </a:r>
            <a:r>
              <a:rPr lang="ko-KR" altLang="en-US" dirty="0"/>
              <a:t>으로 변경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-&gt;</a:t>
            </a:r>
            <a:r>
              <a:rPr lang="ko-KR" altLang="en-US" dirty="0"/>
              <a:t>구의 속을 투명하게 변경하기 위함</a:t>
            </a:r>
          </a:p>
        </p:txBody>
      </p:sp>
      <p:sp>
        <p:nvSpPr>
          <p:cNvPr id="110598" name="슬라이드 번호 개체 틀 7">
            <a:extLst>
              <a:ext uri="{FF2B5EF4-FFF2-40B4-BE49-F238E27FC236}">
                <a16:creationId xmlns:a16="http://schemas.microsoft.com/office/drawing/2014/main" id="{525EB569-0F0E-4344-9C10-0D049F02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2DCB32-94B5-4B30-B7CD-8D8B521592E1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4D8C2B-655A-701E-E14A-44A2D1CF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47" y="3130550"/>
            <a:ext cx="3381375" cy="270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B7EAFB-FBF3-23C3-FBA7-1F6E9F4C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818" y="3382962"/>
            <a:ext cx="2647950" cy="2200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E58595-F71D-A26B-D89E-A2F6C925A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57" y="4058444"/>
            <a:ext cx="828675" cy="10763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75067E7-71E5-F340-00B4-5976C05977AD}"/>
              </a:ext>
            </a:extLst>
          </p:cNvPr>
          <p:cNvSpPr/>
          <p:nvPr/>
        </p:nvSpPr>
        <p:spPr>
          <a:xfrm>
            <a:off x="1576371" y="3573016"/>
            <a:ext cx="1267437" cy="14401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CD500B-EB7C-3356-68BF-637E6FC27312}"/>
              </a:ext>
            </a:extLst>
          </p:cNvPr>
          <p:cNvSpPr/>
          <p:nvPr/>
        </p:nvSpPr>
        <p:spPr>
          <a:xfrm>
            <a:off x="1585140" y="4113211"/>
            <a:ext cx="1677988" cy="26987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23013AD-140B-18BF-366A-480BB43F28A1}"/>
              </a:ext>
            </a:extLst>
          </p:cNvPr>
          <p:cNvSpPr/>
          <p:nvPr/>
        </p:nvSpPr>
        <p:spPr>
          <a:xfrm>
            <a:off x="4183239" y="4213136"/>
            <a:ext cx="241155" cy="539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A3B110A-B580-5FB9-2B19-C0313AAF8D86}"/>
              </a:ext>
            </a:extLst>
          </p:cNvPr>
          <p:cNvSpPr/>
          <p:nvPr/>
        </p:nvSpPr>
        <p:spPr>
          <a:xfrm>
            <a:off x="7191192" y="4204186"/>
            <a:ext cx="241155" cy="539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3B1509-1EBE-1289-4F01-BD124228AAD5}"/>
              </a:ext>
            </a:extLst>
          </p:cNvPr>
          <p:cNvSpPr/>
          <p:nvPr/>
        </p:nvSpPr>
        <p:spPr>
          <a:xfrm>
            <a:off x="5306706" y="3763001"/>
            <a:ext cx="1267437" cy="14401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09FB12-33AF-E470-08DA-1C01FB87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30424"/>
            <a:ext cx="6061670" cy="502602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78661BC-ACAD-4C84-9597-3CF3CA18AF15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EC5DF-41DF-4C1B-80E1-394AE63199CE}"/>
              </a:ext>
            </a:extLst>
          </p:cNvPr>
          <p:cNvSpPr/>
          <p:nvPr/>
        </p:nvSpPr>
        <p:spPr bwMode="auto">
          <a:xfrm>
            <a:off x="323528" y="388888"/>
            <a:ext cx="42012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나라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(Nation)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만들기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6365F-D18B-40DE-B041-19D315E8D074}"/>
              </a:ext>
            </a:extLst>
          </p:cNvPr>
          <p:cNvSpPr txBox="1"/>
          <p:nvPr/>
        </p:nvSpPr>
        <p:spPr>
          <a:xfrm>
            <a:off x="2041525" y="920750"/>
            <a:ext cx="5337175" cy="3698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[inside_out]</a:t>
            </a:r>
            <a:r>
              <a:rPr lang="ko-KR" altLang="en-US" dirty="0"/>
              <a:t>의 </a:t>
            </a:r>
            <a:r>
              <a:rPr lang="en-US" altLang="ko-KR" dirty="0"/>
              <a:t>material</a:t>
            </a:r>
            <a:r>
              <a:rPr lang="ko-KR" altLang="en-US" dirty="0"/>
              <a:t>을 </a:t>
            </a:r>
            <a:r>
              <a:rPr lang="en-US" altLang="ko-KR" dirty="0"/>
              <a:t>Sphere1</a:t>
            </a:r>
            <a:r>
              <a:rPr lang="ko-KR" altLang="en-US" dirty="0"/>
              <a:t>에 </a:t>
            </a:r>
            <a:r>
              <a:rPr lang="en-US" altLang="ko-KR" dirty="0"/>
              <a:t>Drag&amp;Drop</a:t>
            </a:r>
            <a:endParaRPr lang="ko-KR" altLang="en-US" dirty="0"/>
          </a:p>
        </p:txBody>
      </p:sp>
      <p:sp>
        <p:nvSpPr>
          <p:cNvPr id="111622" name="슬라이드 번호 개체 틀 7">
            <a:extLst>
              <a:ext uri="{FF2B5EF4-FFF2-40B4-BE49-F238E27FC236}">
                <a16:creationId xmlns:a16="http://schemas.microsoft.com/office/drawing/2014/main" id="{C72A4B8D-A5CD-409B-956E-6E44B083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2C8A37-531C-4F75-B53A-0C231F8350F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344613-E100-4B39-AB88-D393772F290B}"/>
              </a:ext>
            </a:extLst>
          </p:cNvPr>
          <p:cNvCxnSpPr>
            <a:cxnSpLocks/>
          </p:cNvCxnSpPr>
          <p:nvPr/>
        </p:nvCxnSpPr>
        <p:spPr>
          <a:xfrm flipH="1" flipV="1">
            <a:off x="4356100" y="3500438"/>
            <a:ext cx="1800076" cy="23768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9C6B76-4FC9-40F3-8EE3-FA10A69D8656}"/>
              </a:ext>
            </a:extLst>
          </p:cNvPr>
          <p:cNvSpPr/>
          <p:nvPr/>
        </p:nvSpPr>
        <p:spPr>
          <a:xfrm>
            <a:off x="6156176" y="5877272"/>
            <a:ext cx="697855" cy="596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295706E4-F035-42F1-87BF-2DBE2AE5EA7F}"/>
              </a:ext>
            </a:extLst>
          </p:cNvPr>
          <p:cNvSpPr/>
          <p:nvPr/>
        </p:nvSpPr>
        <p:spPr>
          <a:xfrm>
            <a:off x="4524375" y="1822450"/>
            <a:ext cx="1271588" cy="1174750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구의 속이 투명하게 변경됨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C37894-ED15-8E72-8722-62158ABA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70" y="1556792"/>
            <a:ext cx="5684259" cy="5301208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AE473AB9-6A78-4B40-AB73-BB189C105607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104B6C-F993-45C9-A7C8-61F9167F3553}"/>
              </a:ext>
            </a:extLst>
          </p:cNvPr>
          <p:cNvSpPr/>
          <p:nvPr/>
        </p:nvSpPr>
        <p:spPr bwMode="auto">
          <a:xfrm>
            <a:off x="323528" y="388888"/>
            <a:ext cx="42012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나라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(Nation)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만들기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0674-1361-43E0-9188-5B3D789C3C18}"/>
              </a:ext>
            </a:extLst>
          </p:cNvPr>
          <p:cNvSpPr txBox="1"/>
          <p:nvPr/>
        </p:nvSpPr>
        <p:spPr>
          <a:xfrm>
            <a:off x="1752600" y="990600"/>
            <a:ext cx="5340350" cy="3698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다운받은 </a:t>
            </a:r>
            <a:r>
              <a:rPr lang="en-US" altLang="ko-KR" dirty="0"/>
              <a:t>‘</a:t>
            </a:r>
            <a:r>
              <a:rPr lang="ko-KR" altLang="en-US" dirty="0"/>
              <a:t>나라</a:t>
            </a:r>
            <a:r>
              <a:rPr lang="en-US" altLang="ko-KR" dirty="0"/>
              <a:t>1’</a:t>
            </a:r>
            <a:r>
              <a:rPr lang="ko-KR" altLang="en-US" dirty="0"/>
              <a:t>의 그림을 </a:t>
            </a:r>
            <a:r>
              <a:rPr lang="en-US" altLang="ko-KR" dirty="0"/>
              <a:t>Sphere1</a:t>
            </a:r>
            <a:r>
              <a:rPr lang="ko-KR" altLang="en-US" dirty="0"/>
              <a:t>에 </a:t>
            </a:r>
            <a:r>
              <a:rPr lang="en-US" altLang="ko-KR" dirty="0"/>
              <a:t>Drag&amp;Drop</a:t>
            </a:r>
            <a:endParaRPr lang="ko-KR" altLang="en-US" dirty="0"/>
          </a:p>
        </p:txBody>
      </p:sp>
      <p:sp>
        <p:nvSpPr>
          <p:cNvPr id="112646" name="슬라이드 번호 개체 틀 7">
            <a:extLst>
              <a:ext uri="{FF2B5EF4-FFF2-40B4-BE49-F238E27FC236}">
                <a16:creationId xmlns:a16="http://schemas.microsoft.com/office/drawing/2014/main" id="{8221C116-3BE7-46A6-8684-FA5D0F66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408FA2-C7BC-498D-AE33-7D5A04048F47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F0B154-313C-495B-B3A6-06FA6C7E57A7}"/>
              </a:ext>
            </a:extLst>
          </p:cNvPr>
          <p:cNvCxnSpPr>
            <a:cxnSpLocks/>
          </p:cNvCxnSpPr>
          <p:nvPr/>
        </p:nvCxnSpPr>
        <p:spPr>
          <a:xfrm flipV="1">
            <a:off x="4076700" y="3429496"/>
            <a:ext cx="346075" cy="27808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1EB88971-D841-443C-ADF3-22B7758FAC6B}"/>
              </a:ext>
            </a:extLst>
          </p:cNvPr>
          <p:cNvSpPr/>
          <p:nvPr/>
        </p:nvSpPr>
        <p:spPr>
          <a:xfrm>
            <a:off x="4831129" y="1699158"/>
            <a:ext cx="1271588" cy="1174750"/>
          </a:xfrm>
          <a:prstGeom prst="wedgeEllipseCallout">
            <a:avLst>
              <a:gd name="adj1" fmla="val -42409"/>
              <a:gd name="adj2" fmla="val 633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구가 사진으로 옷을 입음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C13756-75A3-0F0D-F613-2EFC7BF3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1" y="2714625"/>
            <a:ext cx="2650554" cy="31527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8EEED0E-D878-6751-F541-7916FCCB6533}"/>
              </a:ext>
            </a:extLst>
          </p:cNvPr>
          <p:cNvSpPr/>
          <p:nvPr/>
        </p:nvSpPr>
        <p:spPr>
          <a:xfrm>
            <a:off x="3707905" y="6286183"/>
            <a:ext cx="864096" cy="43529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FB68C-F2CD-F0FF-527A-B169452FF985}"/>
              </a:ext>
            </a:extLst>
          </p:cNvPr>
          <p:cNvSpPr/>
          <p:nvPr/>
        </p:nvSpPr>
        <p:spPr>
          <a:xfrm>
            <a:off x="6457950" y="4747890"/>
            <a:ext cx="2650554" cy="48131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AEE2905-4F68-4E7E-8EDF-954A7F23BD0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1B2211-9FC7-452A-AB66-462C9597FF00}"/>
              </a:ext>
            </a:extLst>
          </p:cNvPr>
          <p:cNvSpPr/>
          <p:nvPr/>
        </p:nvSpPr>
        <p:spPr bwMode="auto">
          <a:xfrm>
            <a:off x="323528" y="388888"/>
            <a:ext cx="42012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3.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나라</a:t>
            </a: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(Nation)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만들기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C4D94-D28C-4964-B348-4D8AFB2B818F}"/>
              </a:ext>
            </a:extLst>
          </p:cNvPr>
          <p:cNvSpPr txBox="1"/>
          <p:nvPr/>
        </p:nvSpPr>
        <p:spPr>
          <a:xfrm>
            <a:off x="1187450" y="1258888"/>
            <a:ext cx="7200900" cy="6461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실행하여 </a:t>
            </a:r>
            <a:r>
              <a:rPr lang="en-US" altLang="ko-KR" dirty="0"/>
              <a:t>Alt</a:t>
            </a:r>
            <a:r>
              <a:rPr lang="ko-KR" altLang="en-US" dirty="0"/>
              <a:t>키를 누르고 위</a:t>
            </a:r>
            <a:r>
              <a:rPr lang="en-US" altLang="ko-KR" dirty="0"/>
              <a:t>, </a:t>
            </a:r>
            <a:r>
              <a:rPr lang="ko-KR" altLang="en-US" dirty="0"/>
              <a:t>아래</a:t>
            </a:r>
            <a:r>
              <a:rPr lang="en-US" altLang="ko-KR" dirty="0"/>
              <a:t>, </a:t>
            </a:r>
            <a:r>
              <a:rPr lang="ko-KR" altLang="en-US" dirty="0"/>
              <a:t>왼쪽</a:t>
            </a:r>
            <a:r>
              <a:rPr lang="en-US" altLang="ko-KR" dirty="0"/>
              <a:t>, </a:t>
            </a:r>
            <a:r>
              <a:rPr lang="ko-KR" altLang="en-US" dirty="0"/>
              <a:t>오른쪽으로 </a:t>
            </a:r>
            <a:r>
              <a:rPr lang="en-US" altLang="ko-KR" dirty="0"/>
              <a:t>360</a:t>
            </a:r>
            <a:r>
              <a:rPr lang="ko-KR" altLang="en-US" dirty="0"/>
              <a:t>도로 돌면서</a:t>
            </a:r>
            <a:endParaRPr lang="en-US" altLang="ko-KR" dirty="0"/>
          </a:p>
          <a:p>
            <a:pPr eaLnBrk="1" latinLnBrk="1" hangingPunct="1">
              <a:defRPr/>
            </a:pPr>
            <a:r>
              <a:rPr lang="ko-KR" altLang="en-US" dirty="0"/>
              <a:t>나라를 여행</a:t>
            </a:r>
          </a:p>
        </p:txBody>
      </p:sp>
      <p:sp>
        <p:nvSpPr>
          <p:cNvPr id="115717" name="슬라이드 번호 개체 틀 7">
            <a:extLst>
              <a:ext uri="{FF2B5EF4-FFF2-40B4-BE49-F238E27FC236}">
                <a16:creationId xmlns:a16="http://schemas.microsoft.com/office/drawing/2014/main" id="{3A84BCEC-FA35-4F71-A927-41A37ABA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4EF75F-B262-4C26-80A2-0710DBE28BB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82BD66-FBC3-AB2F-93F8-AD68565E7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636912"/>
            <a:ext cx="2803617" cy="260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759131-76EB-F7ED-ACE1-A0E94573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636912"/>
            <a:ext cx="2792836" cy="260216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3">
            <a:extLst>
              <a:ext uri="{FF2B5EF4-FFF2-40B4-BE49-F238E27FC236}">
                <a16:creationId xmlns:a16="http://schemas.microsoft.com/office/drawing/2014/main" id="{2D1E6507-12DF-4E49-BD4D-9019192F8DA1}"/>
              </a:ext>
            </a:extLst>
          </p:cNvPr>
          <p:cNvGrpSpPr>
            <a:grpSpLocks/>
          </p:cNvGrpSpPr>
          <p:nvPr/>
        </p:nvGrpSpPr>
        <p:grpSpPr bwMode="auto">
          <a:xfrm>
            <a:off x="6372200" y="2492896"/>
            <a:ext cx="1333500" cy="1160463"/>
            <a:chOff x="0" y="0"/>
            <a:chExt cx="2240" cy="1948"/>
          </a:xfrm>
          <a:solidFill>
            <a:schemeClr val="bg1">
              <a:lumMod val="65000"/>
            </a:schemeClr>
          </a:solidFill>
        </p:grpSpPr>
        <p:sp>
          <p:nvSpPr>
            <p:cNvPr id="44052" name="Rectangle 10">
              <a:extLst>
                <a:ext uri="{FF2B5EF4-FFF2-40B4-BE49-F238E27FC236}">
                  <a16:creationId xmlns:a16="http://schemas.microsoft.com/office/drawing/2014/main" id="{E35BEF13-0037-4D34-9278-5AE276F79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8CDFD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53" name="AutoShape 11">
              <a:extLst>
                <a:ext uri="{FF2B5EF4-FFF2-40B4-BE49-F238E27FC236}">
                  <a16:creationId xmlns:a16="http://schemas.microsoft.com/office/drawing/2014/main" id="{0CF0D0F6-3F67-4E96-985D-D687E0BC8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400"/>
              <a:ext cx="368" cy="3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5569" y="0"/>
                  </a:moveTo>
                  <a:cubicBezTo>
                    <a:pt x="13669" y="0"/>
                    <a:pt x="11923" y="984"/>
                    <a:pt x="10800" y="2607"/>
                  </a:cubicBezTo>
                  <a:cubicBezTo>
                    <a:pt x="9676" y="984"/>
                    <a:pt x="7932" y="0"/>
                    <a:pt x="6031" y="0"/>
                  </a:cubicBezTo>
                  <a:cubicBezTo>
                    <a:pt x="2706" y="0"/>
                    <a:pt x="0" y="3017"/>
                    <a:pt x="0" y="6725"/>
                  </a:cubicBezTo>
                  <a:cubicBezTo>
                    <a:pt x="0" y="8467"/>
                    <a:pt x="598" y="10122"/>
                    <a:pt x="1682" y="11380"/>
                  </a:cubicBezTo>
                  <a:lnTo>
                    <a:pt x="10188" y="20915"/>
                  </a:lnTo>
                  <a:lnTo>
                    <a:pt x="10800" y="21600"/>
                  </a:lnTo>
                  <a:lnTo>
                    <a:pt x="11412" y="20915"/>
                  </a:lnTo>
                  <a:lnTo>
                    <a:pt x="19757" y="11562"/>
                  </a:lnTo>
                  <a:cubicBezTo>
                    <a:pt x="20940" y="10296"/>
                    <a:pt x="21600" y="8573"/>
                    <a:pt x="21600" y="6725"/>
                  </a:cubicBezTo>
                  <a:cubicBezTo>
                    <a:pt x="21600" y="3017"/>
                    <a:pt x="18895" y="0"/>
                    <a:pt x="15569" y="0"/>
                  </a:cubicBezTo>
                  <a:close/>
                  <a:moveTo>
                    <a:pt x="15569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4054" name="Rectangle 12">
              <a:extLst>
                <a:ext uri="{FF2B5EF4-FFF2-40B4-BE49-F238E27FC236}">
                  <a16:creationId xmlns:a16="http://schemas.microsoft.com/office/drawing/2014/main" id="{351A5257-C65E-451C-BF8D-86492F13A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" y="774"/>
              <a:ext cx="1731" cy="7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High Quality</a:t>
              </a:r>
            </a:p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Application</a:t>
              </a: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745EAD21-902D-4A56-B158-7FB8B8E3704F}"/>
              </a:ext>
            </a:extLst>
          </p:cNvPr>
          <p:cNvGrpSpPr>
            <a:grpSpLocks/>
          </p:cNvGrpSpPr>
          <p:nvPr/>
        </p:nvGrpSpPr>
        <p:grpSpPr bwMode="auto">
          <a:xfrm>
            <a:off x="4924003" y="2492567"/>
            <a:ext cx="1335087" cy="1160462"/>
            <a:chOff x="0" y="0"/>
            <a:chExt cx="2240" cy="1948"/>
          </a:xfrm>
          <a:solidFill>
            <a:srgbClr val="74A2C6"/>
          </a:solidFill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3C62A667-1167-4428-BB11-0B35742CA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0193BD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4379A8E2-B3B5-4BE9-930E-910ED1BC39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384"/>
              <a:ext cx="345" cy="346"/>
              <a:chOff x="0" y="0"/>
              <a:chExt cx="344" cy="345"/>
            </a:xfrm>
            <a:grpFill/>
          </p:grpSpPr>
          <p:sp>
            <p:nvSpPr>
              <p:cNvPr id="17" name="AutoShape 15">
                <a:extLst>
                  <a:ext uri="{FF2B5EF4-FFF2-40B4-BE49-F238E27FC236}">
                    <a16:creationId xmlns:a16="http://schemas.microsoft.com/office/drawing/2014/main" id="{529666AF-CE78-4A5D-A113-8BFEFA2E5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16226"/>
                    </a:lnTo>
                    <a:lnTo>
                      <a:pt x="7800" y="21600"/>
                    </a:lnTo>
                    <a:cubicBezTo>
                      <a:pt x="7800" y="2160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2DE91A46-267E-429D-89BF-5F34C2668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" y="8"/>
                <a:ext cx="213" cy="3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3765"/>
                    </a:moveTo>
                    <a:lnTo>
                      <a:pt x="6109" y="21600"/>
                    </a:lnTo>
                    <a:lnTo>
                      <a:pt x="21600" y="0"/>
                    </a:lnTo>
                    <a:cubicBezTo>
                      <a:pt x="21600" y="0"/>
                      <a:pt x="0" y="13765"/>
                      <a:pt x="0" y="13765"/>
                    </a:cubicBezTo>
                    <a:close/>
                    <a:moveTo>
                      <a:pt x="0" y="13765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2992224D-9D13-4233-898C-8D0037500BE6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3770313"/>
            <a:ext cx="1333500" cy="1160462"/>
            <a:chOff x="0" y="0"/>
            <a:chExt cx="2240" cy="1948"/>
          </a:xfrm>
        </p:grpSpPr>
        <p:sp>
          <p:nvSpPr>
            <p:cNvPr id="75788" name="Rectangle 20">
              <a:extLst>
                <a:ext uri="{FF2B5EF4-FFF2-40B4-BE49-F238E27FC236}">
                  <a16:creationId xmlns:a16="http://schemas.microsoft.com/office/drawing/2014/main" id="{B6E27E34-7E5F-4658-B545-4719FAB8E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latinLnBrk="1" hangingPunct="1"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134155" name="AutoShape 21">
              <a:extLst>
                <a:ext uri="{FF2B5EF4-FFF2-40B4-BE49-F238E27FC236}">
                  <a16:creationId xmlns:a16="http://schemas.microsoft.com/office/drawing/2014/main" id="{4DECA706-4EDB-4718-B594-27532C63D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382"/>
              <a:ext cx="269" cy="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8361" y="10385"/>
                  </a:moveTo>
                  <a:lnTo>
                    <a:pt x="17820" y="10385"/>
                  </a:lnTo>
                  <a:lnTo>
                    <a:pt x="16739" y="10385"/>
                  </a:lnTo>
                  <a:lnTo>
                    <a:pt x="15821" y="10385"/>
                  </a:lnTo>
                  <a:lnTo>
                    <a:pt x="4861" y="10385"/>
                  </a:lnTo>
                  <a:lnTo>
                    <a:pt x="4861" y="5401"/>
                  </a:lnTo>
                  <a:cubicBezTo>
                    <a:pt x="4861" y="2882"/>
                    <a:pt x="7526" y="831"/>
                    <a:pt x="10802" y="831"/>
                  </a:cubicBezTo>
                  <a:cubicBezTo>
                    <a:pt x="14076" y="831"/>
                    <a:pt x="16739" y="2882"/>
                    <a:pt x="16739" y="5401"/>
                  </a:cubicBezTo>
                  <a:lnTo>
                    <a:pt x="16739" y="7063"/>
                  </a:lnTo>
                  <a:lnTo>
                    <a:pt x="17820" y="7063"/>
                  </a:lnTo>
                  <a:lnTo>
                    <a:pt x="17820" y="5401"/>
                  </a:lnTo>
                  <a:cubicBezTo>
                    <a:pt x="17820" y="2419"/>
                    <a:pt x="14679" y="0"/>
                    <a:pt x="10802" y="0"/>
                  </a:cubicBezTo>
                  <a:cubicBezTo>
                    <a:pt x="6924" y="0"/>
                    <a:pt x="3782" y="2419"/>
                    <a:pt x="3782" y="5401"/>
                  </a:cubicBezTo>
                  <a:lnTo>
                    <a:pt x="3782" y="10385"/>
                  </a:lnTo>
                  <a:lnTo>
                    <a:pt x="0" y="1038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385"/>
                  </a:lnTo>
                  <a:cubicBezTo>
                    <a:pt x="21600" y="10385"/>
                    <a:pt x="18361" y="10385"/>
                    <a:pt x="18361" y="10385"/>
                  </a:cubicBezTo>
                  <a:close/>
                  <a:moveTo>
                    <a:pt x="18361" y="1038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63DEABD0-3F67-4A4A-A04C-F89648D6A375}"/>
              </a:ext>
            </a:extLst>
          </p:cNvPr>
          <p:cNvGrpSpPr>
            <a:grpSpLocks/>
          </p:cNvGrpSpPr>
          <p:nvPr/>
        </p:nvGrpSpPr>
        <p:grpSpPr bwMode="auto">
          <a:xfrm>
            <a:off x="4920426" y="3758134"/>
            <a:ext cx="1335087" cy="1160462"/>
            <a:chOff x="0" y="0"/>
            <a:chExt cx="2240" cy="1948"/>
          </a:xfrm>
          <a:solidFill>
            <a:srgbClr val="EADDE1"/>
          </a:solidFill>
        </p:grpSpPr>
        <p:sp>
          <p:nvSpPr>
            <p:cNvPr id="44046" name="Rectangle 24">
              <a:extLst>
                <a:ext uri="{FF2B5EF4-FFF2-40B4-BE49-F238E27FC236}">
                  <a16:creationId xmlns:a16="http://schemas.microsoft.com/office/drawing/2014/main" id="{84129780-B642-45EA-9D32-18A6F2CBF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240" cy="1948"/>
            </a:xfrm>
            <a:prstGeom prst="rect">
              <a:avLst/>
            </a:prstGeom>
            <a:solidFill>
              <a:srgbClr val="96E1F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ko-KR" altLang="ko-KR" sz="2100" dirty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44047" name="AutoShape 25">
              <a:extLst>
                <a:ext uri="{FF2B5EF4-FFF2-40B4-BE49-F238E27FC236}">
                  <a16:creationId xmlns:a16="http://schemas.microsoft.com/office/drawing/2014/main" id="{67CD34E2-E45D-4C62-A1E3-D45BAFDA2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413"/>
              <a:ext cx="324" cy="3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1700" y="12599"/>
                  </a:moveTo>
                  <a:lnTo>
                    <a:pt x="5400" y="12599"/>
                  </a:lnTo>
                  <a:lnTo>
                    <a:pt x="5400" y="11700"/>
                  </a:lnTo>
                  <a:lnTo>
                    <a:pt x="10800" y="11700"/>
                  </a:lnTo>
                  <a:lnTo>
                    <a:pt x="10800" y="3637"/>
                  </a:lnTo>
                  <a:lnTo>
                    <a:pt x="11700" y="3637"/>
                  </a:lnTo>
                  <a:cubicBezTo>
                    <a:pt x="11700" y="3637"/>
                    <a:pt x="11700" y="12599"/>
                    <a:pt x="11700" y="1259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</p:grpSp>
      <p:grpSp>
        <p:nvGrpSpPr>
          <p:cNvPr id="30" name="Group 1">
            <a:extLst>
              <a:ext uri="{FF2B5EF4-FFF2-40B4-BE49-F238E27FC236}">
                <a16:creationId xmlns:a16="http://schemas.microsoft.com/office/drawing/2014/main" id="{0C0C1072-9D85-43ED-9FA7-67E98D2E51F9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1124744"/>
            <a:ext cx="3240360" cy="5040560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40767612-1BBC-4581-AECF-04769443E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8CDFDF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16375-B6D7-479D-B888-743149198D74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 dirty="0"/>
            </a:p>
          </p:txBody>
        </p:sp>
      </p:grp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81FEC3F2-25C9-44BC-834B-D1AEB30699E1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209E36-2D5D-46D4-BA93-1857AC5E7F52}"/>
              </a:ext>
            </a:extLst>
          </p:cNvPr>
          <p:cNvSpPr/>
          <p:nvPr/>
        </p:nvSpPr>
        <p:spPr>
          <a:xfrm>
            <a:off x="1705947" y="2817569"/>
            <a:ext cx="244095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</a:t>
            </a:r>
          </a:p>
        </p:txBody>
      </p:sp>
      <p:sp>
        <p:nvSpPr>
          <p:cNvPr id="134153" name="슬라이드 번호 개체 틀 2">
            <a:extLst>
              <a:ext uri="{FF2B5EF4-FFF2-40B4-BE49-F238E27FC236}">
                <a16:creationId xmlns:a16="http://schemas.microsoft.com/office/drawing/2014/main" id="{BB855299-52D9-45B9-90DB-95C8CCC9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B8C3A3-2102-47F9-879A-48E847D5E36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87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623476-0863-434F-674F-5567F6AB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966C8-FB11-CC7B-F51C-08F636DC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772816"/>
            <a:ext cx="8296275" cy="368617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85BA0840-E68D-F226-F6C9-7DC4AB07348D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2F4552-9311-13E7-5DF9-79DAE84370D7}"/>
              </a:ext>
            </a:extLst>
          </p:cNvPr>
          <p:cNvSpPr/>
          <p:nvPr/>
        </p:nvSpPr>
        <p:spPr bwMode="auto">
          <a:xfrm>
            <a:off x="423862" y="294193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7705EB-F91C-54B9-315F-636DCB8178B0}"/>
              </a:ext>
            </a:extLst>
          </p:cNvPr>
          <p:cNvSpPr/>
          <p:nvPr/>
        </p:nvSpPr>
        <p:spPr>
          <a:xfrm>
            <a:off x="6228185" y="2709417"/>
            <a:ext cx="2491952" cy="7195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A3DB3C3D-A67B-5896-A858-E4E9AD18E89C}"/>
              </a:ext>
            </a:extLst>
          </p:cNvPr>
          <p:cNvSpPr/>
          <p:nvPr/>
        </p:nvSpPr>
        <p:spPr>
          <a:xfrm>
            <a:off x="3923928" y="2327808"/>
            <a:ext cx="1907703" cy="1296144"/>
          </a:xfrm>
          <a:prstGeom prst="wedgeEllipseCallout">
            <a:avLst>
              <a:gd name="adj1" fmla="val -7212"/>
              <a:gd name="adj2" fmla="val 6459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Shpere</a:t>
            </a:r>
            <a:r>
              <a:rPr lang="ko-KR" altLang="en-US" dirty="0"/>
              <a:t>추가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7C6C8-79AE-FF03-9786-B4B37A4B71D9}"/>
              </a:ext>
            </a:extLst>
          </p:cNvPr>
          <p:cNvSpPr txBox="1"/>
          <p:nvPr/>
        </p:nvSpPr>
        <p:spPr>
          <a:xfrm>
            <a:off x="1217613" y="989013"/>
            <a:ext cx="6591300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Sphere</a:t>
            </a:r>
            <a:r>
              <a:rPr lang="ko-KR" altLang="en-US" dirty="0"/>
              <a:t>를 추가해서 위치</a:t>
            </a:r>
            <a:r>
              <a:rPr lang="en-US" altLang="ko-KR" dirty="0"/>
              <a:t>(6,0,0), </a:t>
            </a:r>
            <a:r>
              <a:rPr lang="ko-KR" altLang="en-US" dirty="0"/>
              <a:t>회전</a:t>
            </a:r>
            <a:r>
              <a:rPr lang="en-US" altLang="ko-KR" dirty="0"/>
              <a:t>(0,0,0), Scale(3,3,3)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917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88E59C63-D231-3D36-F0A0-15F7482A464D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666B15-DDA4-5B89-ABBC-9F2254D7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F4777-852D-23FE-7D4B-1672D3F8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86" y="1505819"/>
            <a:ext cx="7421835" cy="5308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3E2E4-D2ED-77ED-0CCA-FA0D3FF623BC}"/>
              </a:ext>
            </a:extLst>
          </p:cNvPr>
          <p:cNvSpPr txBox="1"/>
          <p:nvPr/>
        </p:nvSpPr>
        <p:spPr>
          <a:xfrm>
            <a:off x="1088546" y="1043587"/>
            <a:ext cx="69601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[inside_out]</a:t>
            </a:r>
            <a:r>
              <a:rPr lang="ko-KR" altLang="en-US" dirty="0"/>
              <a:t>의 </a:t>
            </a:r>
            <a:r>
              <a:rPr lang="en-US" altLang="ko-KR" dirty="0"/>
              <a:t>material</a:t>
            </a:r>
            <a:r>
              <a:rPr lang="ko-KR" altLang="en-US" dirty="0"/>
              <a:t>을 </a:t>
            </a:r>
            <a:r>
              <a:rPr lang="en-US" altLang="ko-KR" dirty="0"/>
              <a:t>[Sphere]</a:t>
            </a:r>
            <a:r>
              <a:rPr lang="ko-KR" altLang="en-US" dirty="0"/>
              <a:t>에 </a:t>
            </a:r>
            <a:r>
              <a:rPr lang="en-US" altLang="ko-KR" dirty="0"/>
              <a:t>Drag&amp;Drop-&gt;</a:t>
            </a:r>
            <a:r>
              <a:rPr lang="ko-KR" altLang="en-US" dirty="0"/>
              <a:t>흰색으로 변함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02CB20-EA5A-5369-8160-EEB5B688AD57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954BBC-C88B-AB06-645A-D39C70FD2905}"/>
              </a:ext>
            </a:extLst>
          </p:cNvPr>
          <p:cNvSpPr/>
          <p:nvPr/>
        </p:nvSpPr>
        <p:spPr>
          <a:xfrm>
            <a:off x="2686051" y="5877272"/>
            <a:ext cx="767115" cy="7195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27A840-6F4D-A4E0-09C3-611783A59C84}"/>
              </a:ext>
            </a:extLst>
          </p:cNvPr>
          <p:cNvCxnSpPr/>
          <p:nvPr/>
        </p:nvCxnSpPr>
        <p:spPr>
          <a:xfrm flipV="1">
            <a:off x="3059832" y="3861048"/>
            <a:ext cx="1508769" cy="201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DC528B-D9D7-15C0-667B-BFB7EB20B922}"/>
              </a:ext>
            </a:extLst>
          </p:cNvPr>
          <p:cNvSpPr/>
          <p:nvPr/>
        </p:nvSpPr>
        <p:spPr>
          <a:xfrm>
            <a:off x="5940425" y="4636403"/>
            <a:ext cx="2339789" cy="52079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844A4D-5BCE-C35E-E152-5410993D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1DD56-45C0-534D-2F13-B0E9D48FC5BF}"/>
              </a:ext>
            </a:extLst>
          </p:cNvPr>
          <p:cNvSpPr txBox="1"/>
          <p:nvPr/>
        </p:nvSpPr>
        <p:spPr>
          <a:xfrm>
            <a:off x="697829" y="1173163"/>
            <a:ext cx="42242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class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{public Material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InactiveMaterial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블루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public Material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GazedAtMaterial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;//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핑크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82C88-DC31-118A-9E71-98847F653DED}"/>
              </a:ext>
            </a:extLst>
          </p:cNvPr>
          <p:cNvSpPr txBox="1"/>
          <p:nvPr/>
        </p:nvSpPr>
        <p:spPr>
          <a:xfrm>
            <a:off x="721244" y="1959621"/>
            <a:ext cx="45720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void 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(true);//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핑크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358F9-7A46-DAE1-1D80-4EBD91341FE2}"/>
              </a:ext>
            </a:extLst>
          </p:cNvPr>
          <p:cNvSpPr txBox="1"/>
          <p:nvPr/>
        </p:nvSpPr>
        <p:spPr>
          <a:xfrm>
            <a:off x="755576" y="2951946"/>
            <a:ext cx="45720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 void 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OnPointerExit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(false);//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블루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A94A9-45B9-A03C-CCAD-7907FEF7C17C}"/>
              </a:ext>
            </a:extLst>
          </p:cNvPr>
          <p:cNvSpPr txBox="1"/>
          <p:nvPr/>
        </p:nvSpPr>
        <p:spPr>
          <a:xfrm>
            <a:off x="611560" y="4075439"/>
            <a:ext cx="66784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private void </a:t>
            </a:r>
            <a:r>
              <a:rPr lang="nb-NO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nb-NO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(bool gazedAt)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if (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InactiveMaterial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!= null &amp;&amp;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GazedAtMaterial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!= null)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{ //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충돌하면 핑크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충돌하지 않으면 블루</a:t>
            </a:r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 _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myRenderer.material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gazedAt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?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GazedAtMaterial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InactiveMaterial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80550-6649-0FBF-4A0E-4CD8B83FBEDC}"/>
              </a:ext>
            </a:extLst>
          </p:cNvPr>
          <p:cNvSpPr txBox="1"/>
          <p:nvPr/>
        </p:nvSpPr>
        <p:spPr>
          <a:xfrm>
            <a:off x="3419872" y="645739"/>
            <a:ext cx="20740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ObjectController</a:t>
            </a:r>
            <a:endParaRPr lang="ko-KR" altLang="en-US" dirty="0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AF47EED-9D49-9640-962C-6844E2BD05BC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D319F-B929-FBF8-E3DA-61F857ED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233" y="410648"/>
            <a:ext cx="725133" cy="715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8CC569-7ED2-FAB5-9B49-2F17C0906BBE}"/>
              </a:ext>
            </a:extLst>
          </p:cNvPr>
          <p:cNvSpPr/>
          <p:nvPr/>
        </p:nvSpPr>
        <p:spPr bwMode="auto">
          <a:xfrm>
            <a:off x="397772" y="107577"/>
            <a:ext cx="40591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2.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카메라의 시선 처리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650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452EF7-47D4-9F2E-1372-7C0E1CB8D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1775FB-2857-8DB0-E349-75470A7F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8437"/>
            <a:ext cx="7609284" cy="5514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1B152-49D3-1D6B-3345-AED69E208581}"/>
              </a:ext>
            </a:extLst>
          </p:cNvPr>
          <p:cNvSpPr txBox="1"/>
          <p:nvPr/>
        </p:nvSpPr>
        <p:spPr>
          <a:xfrm>
            <a:off x="1018579" y="803275"/>
            <a:ext cx="6829425" cy="3698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/>
              <a:t>두 번째 나라의 그림을 </a:t>
            </a:r>
            <a:r>
              <a:rPr lang="en-US" altLang="ko-KR" dirty="0"/>
              <a:t>[Sphere]</a:t>
            </a:r>
            <a:r>
              <a:rPr lang="ko-KR" altLang="en-US" dirty="0"/>
              <a:t>에 </a:t>
            </a:r>
            <a:r>
              <a:rPr lang="en-US" altLang="ko-KR" dirty="0"/>
              <a:t>Drag&amp;Drop-&gt;</a:t>
            </a:r>
            <a:r>
              <a:rPr lang="ko-KR" altLang="en-US" dirty="0"/>
              <a:t>사진이 입혀짐</a:t>
            </a: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506AD9C8-98E1-D54A-1BCA-2EB504EC49B3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D0AFA9-BF5F-78BF-7DD7-679364615492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6C771E-02F8-C2DA-426C-26F41B59BB3C}"/>
              </a:ext>
            </a:extLst>
          </p:cNvPr>
          <p:cNvSpPr/>
          <p:nvPr/>
        </p:nvSpPr>
        <p:spPr>
          <a:xfrm>
            <a:off x="4049733" y="5953840"/>
            <a:ext cx="767115" cy="7195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3715240-253A-B5D9-1CF1-430D9300F83F}"/>
              </a:ext>
            </a:extLst>
          </p:cNvPr>
          <p:cNvCxnSpPr/>
          <p:nvPr/>
        </p:nvCxnSpPr>
        <p:spPr>
          <a:xfrm flipV="1">
            <a:off x="4433291" y="3789040"/>
            <a:ext cx="282725" cy="226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84BA01-2BC2-8F9B-053D-354C7145DAB9}"/>
              </a:ext>
            </a:extLst>
          </p:cNvPr>
          <p:cNvSpPr/>
          <p:nvPr/>
        </p:nvSpPr>
        <p:spPr>
          <a:xfrm>
            <a:off x="5868144" y="4293096"/>
            <a:ext cx="2232248" cy="71958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7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4" name="그룹 9">
            <a:extLst>
              <a:ext uri="{FF2B5EF4-FFF2-40B4-BE49-F238E27FC236}">
                <a16:creationId xmlns:a16="http://schemas.microsoft.com/office/drawing/2014/main" id="{A7FE646A-5805-4010-9110-469C194F89AF}"/>
              </a:ext>
            </a:extLst>
          </p:cNvPr>
          <p:cNvGrpSpPr>
            <a:grpSpLocks/>
          </p:cNvGrpSpPr>
          <p:nvPr/>
        </p:nvGrpSpPr>
        <p:grpSpPr bwMode="auto">
          <a:xfrm>
            <a:off x="841375" y="1646238"/>
            <a:ext cx="3305175" cy="3838575"/>
            <a:chOff x="841375" y="1645493"/>
            <a:chExt cx="3305175" cy="3838575"/>
          </a:xfrm>
        </p:grpSpPr>
        <p:pic>
          <p:nvPicPr>
            <p:cNvPr id="136206" name="그림 3">
              <a:extLst>
                <a:ext uri="{FF2B5EF4-FFF2-40B4-BE49-F238E27FC236}">
                  <a16:creationId xmlns:a16="http://schemas.microsoft.com/office/drawing/2014/main" id="{A0A236EE-D127-4EF3-BA42-890848614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75" y="1645493"/>
              <a:ext cx="330517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207" name="그림 5">
              <a:extLst>
                <a:ext uri="{FF2B5EF4-FFF2-40B4-BE49-F238E27FC236}">
                  <a16:creationId xmlns:a16="http://schemas.microsoft.com/office/drawing/2014/main" id="{D369141B-CCCC-4A47-8529-8780702D7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010" y="1970931"/>
              <a:ext cx="28575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6195" name="그림 1">
            <a:extLst>
              <a:ext uri="{FF2B5EF4-FFF2-40B4-BE49-F238E27FC236}">
                <a16:creationId xmlns:a16="http://schemas.microsoft.com/office/drawing/2014/main" id="{4A0C6E2F-E8DD-4D7B-B84D-75725F42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1692275"/>
            <a:ext cx="32956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0D8693B3-D844-4504-A90B-418C45F929E4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426D6-1C14-4625-BA27-A491367B210C}"/>
              </a:ext>
            </a:extLst>
          </p:cNvPr>
          <p:cNvSpPr txBox="1"/>
          <p:nvPr/>
        </p:nvSpPr>
        <p:spPr>
          <a:xfrm>
            <a:off x="900113" y="969963"/>
            <a:ext cx="7239000" cy="369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dirty="0"/>
              <a:t>[Sphere]</a:t>
            </a:r>
            <a:r>
              <a:rPr lang="ko-KR" altLang="en-US" dirty="0"/>
              <a:t>의 </a:t>
            </a:r>
            <a:r>
              <a:rPr lang="en-US" altLang="ko-KR" dirty="0"/>
              <a:t>Collider</a:t>
            </a:r>
            <a:r>
              <a:rPr lang="ko-KR" altLang="en-US" dirty="0"/>
              <a:t>를 제거하고</a:t>
            </a:r>
            <a:r>
              <a:rPr lang="en-US" altLang="ko-KR" dirty="0"/>
              <a:t>, [Sphere]</a:t>
            </a:r>
            <a:r>
              <a:rPr lang="ko-KR" altLang="en-US" dirty="0"/>
              <a:t>의 이름을 </a:t>
            </a:r>
            <a:r>
              <a:rPr lang="en-US" altLang="ko-KR" dirty="0"/>
              <a:t>[Sphere2]</a:t>
            </a:r>
            <a:r>
              <a:rPr lang="ko-KR" altLang="en-US" dirty="0"/>
              <a:t>로 변경</a:t>
            </a:r>
          </a:p>
        </p:txBody>
      </p:sp>
      <p:sp>
        <p:nvSpPr>
          <p:cNvPr id="5" name="오른쪽 화살표 4">
            <a:extLst>
              <a:ext uri="{FF2B5EF4-FFF2-40B4-BE49-F238E27FC236}">
                <a16:creationId xmlns:a16="http://schemas.microsoft.com/office/drawing/2014/main" id="{CF7F179A-7E43-481B-B8EE-A741FC243071}"/>
              </a:ext>
            </a:extLst>
          </p:cNvPr>
          <p:cNvSpPr/>
          <p:nvPr/>
        </p:nvSpPr>
        <p:spPr>
          <a:xfrm>
            <a:off x="4568825" y="3197225"/>
            <a:ext cx="501650" cy="40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6200" name="슬라이드 번호 개체 틀 9">
            <a:extLst>
              <a:ext uri="{FF2B5EF4-FFF2-40B4-BE49-F238E27FC236}">
                <a16:creationId xmlns:a16="http://schemas.microsoft.com/office/drawing/2014/main" id="{1B63D61A-AE07-4225-AC7E-B8BAE077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911166-D5A4-477B-8F62-038349CB8FF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283D02-89BE-46F6-974A-874C3DBFA78D}"/>
              </a:ext>
            </a:extLst>
          </p:cNvPr>
          <p:cNvSpPr/>
          <p:nvPr/>
        </p:nvSpPr>
        <p:spPr>
          <a:xfrm>
            <a:off x="5867400" y="1878013"/>
            <a:ext cx="1944688" cy="2555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5116E-3CCA-4B86-8AD3-F28D4DCC8EBB}"/>
              </a:ext>
            </a:extLst>
          </p:cNvPr>
          <p:cNvSpPr/>
          <p:nvPr/>
        </p:nvSpPr>
        <p:spPr>
          <a:xfrm>
            <a:off x="3851275" y="4221163"/>
            <a:ext cx="288925" cy="3603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36203" name="그림 2">
            <a:extLst>
              <a:ext uri="{FF2B5EF4-FFF2-40B4-BE49-F238E27FC236}">
                <a16:creationId xmlns:a16="http://schemas.microsoft.com/office/drawing/2014/main" id="{1EF1841D-75AD-4D06-9B49-6AA4E518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4510088"/>
            <a:ext cx="25431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E9996-0EA1-47BD-B42D-0537F3A0EDA0}"/>
              </a:ext>
            </a:extLst>
          </p:cNvPr>
          <p:cNvSpPr/>
          <p:nvPr/>
        </p:nvSpPr>
        <p:spPr>
          <a:xfrm>
            <a:off x="4057650" y="4797425"/>
            <a:ext cx="1862138" cy="2921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0BF886-8B93-40E4-9892-5C2A6A1B0021}"/>
              </a:ext>
            </a:extLst>
          </p:cNvPr>
          <p:cNvSpPr/>
          <p:nvPr/>
        </p:nvSpPr>
        <p:spPr>
          <a:xfrm>
            <a:off x="1331913" y="1916113"/>
            <a:ext cx="2016125" cy="28892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03A45F-B8AE-B52B-AE50-C9BD6619EF51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  <p:bldP spid="12" grpId="0" animBg="1"/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E198D4-9D5C-F337-E65D-158141A8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24720-5243-EE10-CE97-505DA280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99767"/>
            <a:ext cx="4430970" cy="25908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D7AE762A-F6AA-A319-3302-13B42DF7721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8754DA-6382-3479-4302-1E47C08CCB71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63AFF-E971-21AD-37B8-C53F6934D53F}"/>
              </a:ext>
            </a:extLst>
          </p:cNvPr>
          <p:cNvSpPr txBox="1"/>
          <p:nvPr/>
        </p:nvSpPr>
        <p:spPr>
          <a:xfrm>
            <a:off x="463439" y="3871877"/>
            <a:ext cx="3499676" cy="9387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 앞에 물체가 보이면 그 물체가 색이 변함</a:t>
            </a:r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);//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기존 소스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376555-D298-0F1B-BDA8-30F65589E741}"/>
              </a:ext>
            </a:extLst>
          </p:cNvPr>
          <p:cNvSpPr/>
          <p:nvPr/>
        </p:nvSpPr>
        <p:spPr>
          <a:xfrm>
            <a:off x="4568601" y="1713638"/>
            <a:ext cx="767115" cy="92327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44923-0271-C7D0-C422-A72625935FA3}"/>
              </a:ext>
            </a:extLst>
          </p:cNvPr>
          <p:cNvSpPr txBox="1"/>
          <p:nvPr/>
        </p:nvSpPr>
        <p:spPr>
          <a:xfrm>
            <a:off x="4123189" y="3871877"/>
            <a:ext cx="4628190" cy="22929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카메라 앞에 물체가 보이면 카메라가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ball1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위치로 이동함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Transform  ball1;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OnPointerEnter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SetMaterial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StartCoroutine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FadeCamera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(ball1));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IEnumerator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FadeCamera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(Transform ball1)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Camera.main.transform.parent.position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ball1.position;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print(Camera.main.transform.parent.name);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yield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WaitForSeconds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(10.0f);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1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BF5C1DB-F356-7F82-D60D-62FE39EAF2EB}"/>
              </a:ext>
            </a:extLst>
          </p:cNvPr>
          <p:cNvSpPr/>
          <p:nvPr/>
        </p:nvSpPr>
        <p:spPr>
          <a:xfrm>
            <a:off x="3932335" y="4374128"/>
            <a:ext cx="27126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47AEA2-182B-0505-9058-E9AA72A9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7D1EEA-6E94-F1FE-4056-825EAEB75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7" y="1254440"/>
            <a:ext cx="8244408" cy="5020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71070A3-8935-5409-293E-A2D9385E566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593B43-B30F-8E5C-0C27-493127F126A5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A04FCA-9A71-8461-5CFF-B4AC605F887F}"/>
              </a:ext>
            </a:extLst>
          </p:cNvPr>
          <p:cNvSpPr/>
          <p:nvPr/>
        </p:nvSpPr>
        <p:spPr>
          <a:xfrm>
            <a:off x="1691680" y="2348880"/>
            <a:ext cx="4968552" cy="2736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DA5061-D0E3-B8B1-6733-FD687E8E673D}"/>
              </a:ext>
            </a:extLst>
          </p:cNvPr>
          <p:cNvSpPr/>
          <p:nvPr/>
        </p:nvSpPr>
        <p:spPr>
          <a:xfrm>
            <a:off x="2267744" y="3140968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3213F-EF19-7BB7-338E-685CB60AFE66}"/>
              </a:ext>
            </a:extLst>
          </p:cNvPr>
          <p:cNvSpPr txBox="1"/>
          <p:nvPr/>
        </p:nvSpPr>
        <p:spPr>
          <a:xfrm>
            <a:off x="3937732" y="3167390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//</a:t>
            </a:r>
            <a:r>
              <a:rPr lang="ko-KR" altLang="en-US" sz="1100" dirty="0"/>
              <a:t>기존 소스</a:t>
            </a:r>
          </a:p>
        </p:txBody>
      </p:sp>
    </p:spTree>
    <p:extLst>
      <p:ext uri="{BB962C8B-B14F-4D97-AF65-F5344CB8AC3E}">
        <p14:creationId xmlns:p14="http://schemas.microsoft.com/office/powerpoint/2010/main" val="36400751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4DE3B3-473A-2681-E4C6-8A386947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A84225-DB85-44C9-2F2F-75D5FB30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34134"/>
            <a:ext cx="8305800" cy="3821782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C297C73-4357-409D-AABD-42E256D9E02B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5A9D6-1B3C-0B33-3E38-CA80F210F702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F6424-5763-833F-4354-C77030A3E9B2}"/>
              </a:ext>
            </a:extLst>
          </p:cNvPr>
          <p:cNvSpPr/>
          <p:nvPr/>
        </p:nvSpPr>
        <p:spPr>
          <a:xfrm>
            <a:off x="827584" y="2420888"/>
            <a:ext cx="1440160" cy="255587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D93DBD-F08C-6C71-851E-C251A2008DA3}"/>
              </a:ext>
            </a:extLst>
          </p:cNvPr>
          <p:cNvSpPr/>
          <p:nvPr/>
        </p:nvSpPr>
        <p:spPr>
          <a:xfrm>
            <a:off x="6766569" y="2803525"/>
            <a:ext cx="1954931" cy="4094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70EAA3-2EB4-506D-6CEB-E9684E2F54B0}"/>
              </a:ext>
            </a:extLst>
          </p:cNvPr>
          <p:cNvSpPr/>
          <p:nvPr/>
        </p:nvSpPr>
        <p:spPr>
          <a:xfrm>
            <a:off x="6156176" y="4054475"/>
            <a:ext cx="2473152" cy="50954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0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A2BFC9-2B45-27A6-77C8-B0972D31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91ACC6-D92F-F9A9-5649-A75251B4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24012"/>
            <a:ext cx="8305800" cy="360997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CB19500-89FE-73F2-26D0-7B3CB7F7D77F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7A8774-D634-51B3-18C4-7AAA410ED645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30BEA1-DBB8-BB8B-7376-1AB80BE651F5}"/>
              </a:ext>
            </a:extLst>
          </p:cNvPr>
          <p:cNvSpPr/>
          <p:nvPr/>
        </p:nvSpPr>
        <p:spPr>
          <a:xfrm>
            <a:off x="1115616" y="2420889"/>
            <a:ext cx="1152128" cy="14401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08CF07-235E-F444-8EBF-22CF4242FC24}"/>
              </a:ext>
            </a:extLst>
          </p:cNvPr>
          <p:cNvSpPr/>
          <p:nvPr/>
        </p:nvSpPr>
        <p:spPr>
          <a:xfrm>
            <a:off x="7486650" y="4005064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F9130FD-1AC3-453F-AEB7-A15D77A15967}"/>
              </a:ext>
            </a:extLst>
          </p:cNvPr>
          <p:cNvCxnSpPr>
            <a:endCxn id="6" idx="1"/>
          </p:cNvCxnSpPr>
          <p:nvPr/>
        </p:nvCxnSpPr>
        <p:spPr>
          <a:xfrm>
            <a:off x="2123728" y="2564904"/>
            <a:ext cx="5362922" cy="1548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2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7E61E8-EE5B-4B35-35B9-9D3604F5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D5B8A-7A6E-6D23-20BD-0FCC586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604962"/>
            <a:ext cx="8391525" cy="364807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6C46CBE-05FC-A48D-ED22-90700F01EFE6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9D5BDD-CF12-4097-6F60-13FD7FF30536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DE5D7A-C126-C2A4-DE0F-A74352FDA3E7}"/>
              </a:ext>
            </a:extLst>
          </p:cNvPr>
          <p:cNvSpPr/>
          <p:nvPr/>
        </p:nvSpPr>
        <p:spPr>
          <a:xfrm>
            <a:off x="1115616" y="2636913"/>
            <a:ext cx="1152128" cy="14401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0F9A6B-3F03-15CE-E980-5FB433911108}"/>
              </a:ext>
            </a:extLst>
          </p:cNvPr>
          <p:cNvSpPr/>
          <p:nvPr/>
        </p:nvSpPr>
        <p:spPr>
          <a:xfrm>
            <a:off x="7486650" y="4005064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81B5C6-ECF9-8B5F-BE67-916257569D7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267744" y="2708921"/>
            <a:ext cx="5218906" cy="14041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3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F9BD3-4063-8480-FEC1-A9C34C41C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89FAA-1B23-3975-9D55-8AB1DC69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466850"/>
            <a:ext cx="8353425" cy="39243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184F0D7-AB40-12EA-960C-7DA4DC46354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D19DC-67C2-E9D0-A508-8BC068AE73A6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C429E-81CC-186B-8760-9CDD489F876D}"/>
              </a:ext>
            </a:extLst>
          </p:cNvPr>
          <p:cNvSpPr/>
          <p:nvPr/>
        </p:nvSpPr>
        <p:spPr>
          <a:xfrm>
            <a:off x="971600" y="2924944"/>
            <a:ext cx="1152128" cy="14401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6A3C7D-D75E-41FF-9868-88763AA9CB78}"/>
              </a:ext>
            </a:extLst>
          </p:cNvPr>
          <p:cNvSpPr/>
          <p:nvPr/>
        </p:nvSpPr>
        <p:spPr>
          <a:xfrm>
            <a:off x="7380312" y="4149080"/>
            <a:ext cx="1238250" cy="21602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609573-A892-7059-6EE8-0B6C0675724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17390" y="3183880"/>
            <a:ext cx="5362922" cy="1073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77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49D85B-9E14-D391-1B92-51F49303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872E6-12D9-B7A2-B854-A0511BA8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96195"/>
            <a:ext cx="4245073" cy="2844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D34B24-DEE3-AC5B-5995-01F279BF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32" y="2708920"/>
            <a:ext cx="2892349" cy="30187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BF12127-8D0C-8726-C2BE-A75BD93B9670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574D66-3427-609E-5D9C-24D2259B65AE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95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E25452-9834-1B6C-B3D8-EF1E1632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756B0-7D79-4049-9A15-FAF8D69E6BB0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BE317-97A5-42B2-C709-7424396A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704975"/>
            <a:ext cx="5657850" cy="34480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5900D47-163A-C85F-D06C-7BB96B71D666}"/>
              </a:ext>
            </a:extLst>
          </p:cNvPr>
          <p:cNvSpPr/>
          <p:nvPr/>
        </p:nvSpPr>
        <p:spPr>
          <a:xfrm flipH="1" flipV="1">
            <a:off x="5940425" y="0"/>
            <a:ext cx="3203575" cy="1173163"/>
          </a:xfrm>
          <a:prstGeom prst="rtTriangle">
            <a:avLst/>
          </a:prstGeom>
          <a:solidFill>
            <a:srgbClr val="8C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A7D9D7-7EAE-C28F-F59F-33CFB99F8204}"/>
              </a:ext>
            </a:extLst>
          </p:cNvPr>
          <p:cNvSpPr/>
          <p:nvPr/>
        </p:nvSpPr>
        <p:spPr bwMode="auto">
          <a:xfrm>
            <a:off x="323528" y="388888"/>
            <a:ext cx="42450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4.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두 번째 나라로 여행 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03997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26287</TotalTime>
  <Words>2765</Words>
  <Application>Microsoft Office PowerPoint</Application>
  <PresentationFormat>화면 슬라이드 쇼(4:3)</PresentationFormat>
  <Paragraphs>601</Paragraphs>
  <Slides>111</Slides>
  <Notes>4</Notes>
  <HiddenSlides>0</HiddenSlides>
  <MMClips>5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2" baseType="lpstr">
      <vt:lpstr>Arial Unicode MS</vt:lpstr>
      <vt:lpstr>Gill Sans</vt:lpstr>
      <vt:lpstr>돋움체</vt:lpstr>
      <vt:lpstr>맑은 고딕</vt:lpstr>
      <vt:lpstr>Arial</vt:lpstr>
      <vt:lpstr>Calibri</vt:lpstr>
      <vt:lpstr>helvetica</vt:lpstr>
      <vt:lpstr>Open Sans Light</vt:lpstr>
      <vt:lpstr>Times New Roman</vt:lpstr>
      <vt:lpstr>Verdana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luizek</dc:creator>
  <cp:lastModifiedBy>정정욱</cp:lastModifiedBy>
  <cp:revision>1062</cp:revision>
  <dcterms:created xsi:type="dcterms:W3CDTF">2015-01-07T09:44:23Z</dcterms:created>
  <dcterms:modified xsi:type="dcterms:W3CDTF">2022-09-13T12:38:28Z</dcterms:modified>
</cp:coreProperties>
</file>